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1"/>
  </p:notesMasterIdLst>
  <p:handoutMasterIdLst>
    <p:handoutMasterId r:id="rId52"/>
  </p:handoutMasterIdLst>
  <p:sldIdLst>
    <p:sldId id="268" r:id="rId2"/>
    <p:sldId id="688" r:id="rId3"/>
    <p:sldId id="677" r:id="rId4"/>
    <p:sldId id="678" r:id="rId5"/>
    <p:sldId id="675" r:id="rId6"/>
    <p:sldId id="652" r:id="rId7"/>
    <p:sldId id="649" r:id="rId8"/>
    <p:sldId id="626" r:id="rId9"/>
    <p:sldId id="650" r:id="rId10"/>
    <p:sldId id="690" r:id="rId11"/>
    <p:sldId id="703" r:id="rId12"/>
    <p:sldId id="704" r:id="rId13"/>
    <p:sldId id="705" r:id="rId14"/>
    <p:sldId id="706" r:id="rId15"/>
    <p:sldId id="603" r:id="rId16"/>
    <p:sldId id="700" r:id="rId17"/>
    <p:sldId id="701" r:id="rId18"/>
    <p:sldId id="604" r:id="rId19"/>
    <p:sldId id="664" r:id="rId20"/>
    <p:sldId id="683" r:id="rId21"/>
    <p:sldId id="661" r:id="rId22"/>
    <p:sldId id="560" r:id="rId23"/>
    <p:sldId id="595" r:id="rId24"/>
    <p:sldId id="596" r:id="rId25"/>
    <p:sldId id="597" r:id="rId26"/>
    <p:sldId id="598" r:id="rId27"/>
    <p:sldId id="592" r:id="rId28"/>
    <p:sldId id="680" r:id="rId29"/>
    <p:sldId id="684" r:id="rId30"/>
    <p:sldId id="687" r:id="rId31"/>
    <p:sldId id="681" r:id="rId32"/>
    <p:sldId id="686" r:id="rId33"/>
    <p:sldId id="637" r:id="rId34"/>
    <p:sldId id="709" r:id="rId35"/>
    <p:sldId id="668" r:id="rId36"/>
    <p:sldId id="673" r:id="rId37"/>
    <p:sldId id="667" r:id="rId38"/>
    <p:sldId id="636" r:id="rId39"/>
    <p:sldId id="537" r:id="rId40"/>
    <p:sldId id="538" r:id="rId41"/>
    <p:sldId id="613" r:id="rId42"/>
    <p:sldId id="542" r:id="rId43"/>
    <p:sldId id="618" r:id="rId44"/>
    <p:sldId id="619" r:id="rId45"/>
    <p:sldId id="702" r:id="rId46"/>
    <p:sldId id="640" r:id="rId47"/>
    <p:sldId id="622" r:id="rId48"/>
    <p:sldId id="623" r:id="rId49"/>
    <p:sldId id="651" r:id="rId50"/>
  </p:sldIdLst>
  <p:sldSz cx="9144000" cy="6858000" type="screen4x3"/>
  <p:notesSz cx="7099300" cy="10234613"/>
  <p:defaultTextStyle>
    <a:defPPr>
      <a:defRPr lang="fr-FR"/>
    </a:defPPr>
    <a:lvl1pPr algn="l" rtl="0" fontAlgn="base">
      <a:spcBef>
        <a:spcPct val="0"/>
      </a:spcBef>
      <a:spcAft>
        <a:spcPct val="0"/>
      </a:spcAft>
      <a:defRPr sz="2400" u="sng" kern="1200">
        <a:solidFill>
          <a:srgbClr val="FFCC00"/>
        </a:solidFill>
        <a:latin typeface="Arial" charset="0"/>
        <a:ea typeface="+mn-ea"/>
        <a:cs typeface="+mn-cs"/>
      </a:defRPr>
    </a:lvl1pPr>
    <a:lvl2pPr marL="457200" algn="l" rtl="0" fontAlgn="base">
      <a:spcBef>
        <a:spcPct val="0"/>
      </a:spcBef>
      <a:spcAft>
        <a:spcPct val="0"/>
      </a:spcAft>
      <a:defRPr sz="2400" u="sng" kern="1200">
        <a:solidFill>
          <a:srgbClr val="FFCC00"/>
        </a:solidFill>
        <a:latin typeface="Arial" charset="0"/>
        <a:ea typeface="+mn-ea"/>
        <a:cs typeface="+mn-cs"/>
      </a:defRPr>
    </a:lvl2pPr>
    <a:lvl3pPr marL="914400" algn="l" rtl="0" fontAlgn="base">
      <a:spcBef>
        <a:spcPct val="0"/>
      </a:spcBef>
      <a:spcAft>
        <a:spcPct val="0"/>
      </a:spcAft>
      <a:defRPr sz="2400" u="sng" kern="1200">
        <a:solidFill>
          <a:srgbClr val="FFCC00"/>
        </a:solidFill>
        <a:latin typeface="Arial" charset="0"/>
        <a:ea typeface="+mn-ea"/>
        <a:cs typeface="+mn-cs"/>
      </a:defRPr>
    </a:lvl3pPr>
    <a:lvl4pPr marL="1371600" algn="l" rtl="0" fontAlgn="base">
      <a:spcBef>
        <a:spcPct val="0"/>
      </a:spcBef>
      <a:spcAft>
        <a:spcPct val="0"/>
      </a:spcAft>
      <a:defRPr sz="2400" u="sng" kern="1200">
        <a:solidFill>
          <a:srgbClr val="FFCC00"/>
        </a:solidFill>
        <a:latin typeface="Arial" charset="0"/>
        <a:ea typeface="+mn-ea"/>
        <a:cs typeface="+mn-cs"/>
      </a:defRPr>
    </a:lvl4pPr>
    <a:lvl5pPr marL="1828800" algn="l" rtl="0" fontAlgn="base">
      <a:spcBef>
        <a:spcPct val="0"/>
      </a:spcBef>
      <a:spcAft>
        <a:spcPct val="0"/>
      </a:spcAft>
      <a:defRPr sz="2400" u="sng" kern="1200">
        <a:solidFill>
          <a:srgbClr val="FFCC00"/>
        </a:solidFill>
        <a:latin typeface="Arial" charset="0"/>
        <a:ea typeface="+mn-ea"/>
        <a:cs typeface="+mn-cs"/>
      </a:defRPr>
    </a:lvl5pPr>
    <a:lvl6pPr marL="2286000" algn="l" defTabSz="914400" rtl="0" eaLnBrk="1" latinLnBrk="0" hangingPunct="1">
      <a:defRPr sz="2400" u="sng" kern="1200">
        <a:solidFill>
          <a:srgbClr val="FFCC00"/>
        </a:solidFill>
        <a:latin typeface="Arial" charset="0"/>
        <a:ea typeface="+mn-ea"/>
        <a:cs typeface="+mn-cs"/>
      </a:defRPr>
    </a:lvl6pPr>
    <a:lvl7pPr marL="2743200" algn="l" defTabSz="914400" rtl="0" eaLnBrk="1" latinLnBrk="0" hangingPunct="1">
      <a:defRPr sz="2400" u="sng" kern="1200">
        <a:solidFill>
          <a:srgbClr val="FFCC00"/>
        </a:solidFill>
        <a:latin typeface="Arial" charset="0"/>
        <a:ea typeface="+mn-ea"/>
        <a:cs typeface="+mn-cs"/>
      </a:defRPr>
    </a:lvl7pPr>
    <a:lvl8pPr marL="3200400" algn="l" defTabSz="914400" rtl="0" eaLnBrk="1" latinLnBrk="0" hangingPunct="1">
      <a:defRPr sz="2400" u="sng" kern="1200">
        <a:solidFill>
          <a:srgbClr val="FFCC00"/>
        </a:solidFill>
        <a:latin typeface="Arial" charset="0"/>
        <a:ea typeface="+mn-ea"/>
        <a:cs typeface="+mn-cs"/>
      </a:defRPr>
    </a:lvl8pPr>
    <a:lvl9pPr marL="3657600" algn="l" defTabSz="914400" rtl="0" eaLnBrk="1" latinLnBrk="0" hangingPunct="1">
      <a:defRPr sz="2400" u="sng" kern="1200">
        <a:solidFill>
          <a:srgbClr val="FFCC00"/>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33"/>
    <a:srgbClr val="000000"/>
    <a:srgbClr val="CCECFF"/>
    <a:srgbClr val="006600"/>
    <a:srgbClr val="339966"/>
    <a:srgbClr val="CC0000"/>
    <a:srgbClr val="DDFFDD"/>
    <a:srgbClr val="000099"/>
    <a:srgbClr val="003399"/>
    <a:srgbClr val="FEF4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290" autoAdjust="0"/>
  </p:normalViewPr>
  <p:slideViewPr>
    <p:cSldViewPr>
      <p:cViewPr>
        <p:scale>
          <a:sx n="90" d="100"/>
          <a:sy n="90" d="100"/>
        </p:scale>
        <p:origin x="-516" y="-19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Lst>
  </p:outlineViewPr>
  <p:notesTextViewPr>
    <p:cViewPr>
      <p:scale>
        <a:sx n="100" d="100"/>
        <a:sy n="100" d="100"/>
      </p:scale>
      <p:origin x="0" y="0"/>
    </p:cViewPr>
  </p:notesTextViewPr>
  <p:sorterViewPr>
    <p:cViewPr>
      <p:scale>
        <a:sx n="100" d="100"/>
        <a:sy n="100" d="100"/>
      </p:scale>
      <p:origin x="0" y="688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_rels/viewProps.xml.rels><?xml version="1.0" encoding="UTF-8" standalone="yes"?>
<Relationships xmlns="http://schemas.openxmlformats.org/package/2006/relationships"><Relationship Id="rId8" Type="http://schemas.openxmlformats.org/officeDocument/2006/relationships/slide" Target="slides/slide49.xml"/><Relationship Id="rId3" Type="http://schemas.openxmlformats.org/officeDocument/2006/relationships/slide" Target="slides/slide12.xml"/><Relationship Id="rId7" Type="http://schemas.openxmlformats.org/officeDocument/2006/relationships/slide" Target="slides/slide27.xml"/><Relationship Id="rId2" Type="http://schemas.openxmlformats.org/officeDocument/2006/relationships/slide" Target="slides/slide11.xml"/><Relationship Id="rId1" Type="http://schemas.openxmlformats.org/officeDocument/2006/relationships/slide" Target="slides/slide5.xml"/><Relationship Id="rId6" Type="http://schemas.openxmlformats.org/officeDocument/2006/relationships/slide" Target="slides/slide22.xml"/><Relationship Id="rId5" Type="http://schemas.openxmlformats.org/officeDocument/2006/relationships/slide" Target="slides/slide14.xml"/><Relationship Id="rId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u="none">
                <a:solidFill>
                  <a:schemeClr val="tx1"/>
                </a:solidFill>
              </a:defRPr>
            </a:lvl1pPr>
          </a:lstStyle>
          <a:p>
            <a:endParaRPr lang="fr-FR"/>
          </a:p>
        </p:txBody>
      </p:sp>
      <p:sp>
        <p:nvSpPr>
          <p:cNvPr id="122883"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u="none">
                <a:solidFill>
                  <a:schemeClr val="tx1"/>
                </a:solidFill>
              </a:defRPr>
            </a:lvl1pPr>
          </a:lstStyle>
          <a:p>
            <a:endParaRPr lang="fr-FR"/>
          </a:p>
        </p:txBody>
      </p:sp>
      <p:sp>
        <p:nvSpPr>
          <p:cNvPr id="122884"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u="none">
                <a:solidFill>
                  <a:schemeClr val="tx1"/>
                </a:solidFill>
              </a:defRPr>
            </a:lvl1pPr>
          </a:lstStyle>
          <a:p>
            <a:endParaRPr lang="fr-FR"/>
          </a:p>
        </p:txBody>
      </p:sp>
      <p:sp>
        <p:nvSpPr>
          <p:cNvPr id="122885"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u="none">
                <a:solidFill>
                  <a:schemeClr val="tx1"/>
                </a:solidFill>
              </a:defRPr>
            </a:lvl1pPr>
          </a:lstStyle>
          <a:p>
            <a:fld id="{F65E8A24-1CC7-410F-8999-0A7C348439E8}" type="slidenum">
              <a:rPr lang="fr-FR"/>
              <a:pPr/>
              <a:t>‹N°›</a:t>
            </a:fld>
            <a:endParaRPr lang="fr-FR"/>
          </a:p>
        </p:txBody>
      </p:sp>
    </p:spTree>
    <p:extLst>
      <p:ext uri="{BB962C8B-B14F-4D97-AF65-F5344CB8AC3E}">
        <p14:creationId xmlns:p14="http://schemas.microsoft.com/office/powerpoint/2010/main" val="22717979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u="none">
                <a:solidFill>
                  <a:schemeClr val="tx1"/>
                </a:solidFill>
              </a:defRPr>
            </a:lvl1pPr>
          </a:lstStyle>
          <a:p>
            <a:endParaRPr lang="fr-FR"/>
          </a:p>
        </p:txBody>
      </p:sp>
      <p:sp>
        <p:nvSpPr>
          <p:cNvPr id="4099" name="Rectangle 3"/>
          <p:cNvSpPr>
            <a:spLocks noGrp="1" noChangeArrowheads="1"/>
          </p:cNvSpPr>
          <p:nvPr>
            <p:ph type="dt" idx="1"/>
          </p:nvPr>
        </p:nvSpPr>
        <p:spPr bwMode="auto">
          <a:xfrm>
            <a:off x="4022725"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u="none">
                <a:solidFill>
                  <a:schemeClr val="tx1"/>
                </a:solidFill>
              </a:defRPr>
            </a:lvl1pPr>
          </a:lstStyle>
          <a:p>
            <a:endParaRPr lang="fr-FR"/>
          </a:p>
        </p:txBody>
      </p:sp>
      <p:sp>
        <p:nvSpPr>
          <p:cNvPr id="4100"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946150" y="4860925"/>
            <a:ext cx="5207000"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102"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u="none">
                <a:solidFill>
                  <a:schemeClr val="tx1"/>
                </a:solidFill>
              </a:defRPr>
            </a:lvl1pPr>
          </a:lstStyle>
          <a:p>
            <a:endParaRPr lang="fr-FR"/>
          </a:p>
        </p:txBody>
      </p:sp>
      <p:sp>
        <p:nvSpPr>
          <p:cNvPr id="4103"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u="none">
                <a:solidFill>
                  <a:schemeClr val="tx1"/>
                </a:solidFill>
              </a:defRPr>
            </a:lvl1pPr>
          </a:lstStyle>
          <a:p>
            <a:fld id="{2FCD2349-94A5-4026-9745-C88EC16667DA}" type="slidenum">
              <a:rPr lang="fr-FR"/>
              <a:pPr/>
              <a:t>‹N°›</a:t>
            </a:fld>
            <a:endParaRPr lang="fr-FR"/>
          </a:p>
        </p:txBody>
      </p:sp>
    </p:spTree>
    <p:extLst>
      <p:ext uri="{BB962C8B-B14F-4D97-AF65-F5344CB8AC3E}">
        <p14:creationId xmlns:p14="http://schemas.microsoft.com/office/powerpoint/2010/main" val="226347381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fr.wikipedia.org/wiki/Mer_Morte" TargetMode="External"/><Relationship Id="rId13" Type="http://schemas.openxmlformats.org/officeDocument/2006/relationships/hyperlink" Target="http://fr.wikipedia.org/wiki/Magn%C3%A9sium" TargetMode="External"/><Relationship Id="rId18" Type="http://schemas.openxmlformats.org/officeDocument/2006/relationships/hyperlink" Target="http://fr.wikipedia.org/wiki/Bromure" TargetMode="External"/><Relationship Id="rId26" Type="http://schemas.openxmlformats.org/officeDocument/2006/relationships/hyperlink" Target="http://fr.wikipedia.org/wiki/Azote" TargetMode="External"/><Relationship Id="rId3" Type="http://schemas.openxmlformats.org/officeDocument/2006/relationships/hyperlink" Target="http://fr.wikipedia.org/wiki/Atlantique" TargetMode="External"/><Relationship Id="rId21" Type="http://schemas.openxmlformats.org/officeDocument/2006/relationships/hyperlink" Target="http://fr.wikipedia.org/wiki/Fluorure" TargetMode="External"/><Relationship Id="rId7" Type="http://schemas.openxmlformats.org/officeDocument/2006/relationships/hyperlink" Target="http://fr.wikipedia.org/wiki/Mer_Baltique" TargetMode="External"/><Relationship Id="rId12" Type="http://schemas.openxmlformats.org/officeDocument/2006/relationships/hyperlink" Target="http://fr.wikipedia.org/wiki/Sodium" TargetMode="External"/><Relationship Id="rId17" Type="http://schemas.openxmlformats.org/officeDocument/2006/relationships/hyperlink" Target="http://fr.wikipedia.org/wiki/Bicarbonate" TargetMode="External"/><Relationship Id="rId25" Type="http://schemas.openxmlformats.org/officeDocument/2006/relationships/hyperlink" Target="http://fr.wikipedia.org/wiki/Conductivit%C3%A9" TargetMode="External"/><Relationship Id="rId2" Type="http://schemas.openxmlformats.org/officeDocument/2006/relationships/slide" Target="../slides/slide9.xml"/><Relationship Id="rId16" Type="http://schemas.openxmlformats.org/officeDocument/2006/relationships/hyperlink" Target="http://fr.wikipedia.org/wiki/Potassium" TargetMode="External"/><Relationship Id="rId20" Type="http://schemas.openxmlformats.org/officeDocument/2006/relationships/hyperlink" Target="http://fr.wikipedia.org/wiki/Carbonate" TargetMode="External"/><Relationship Id="rId29" Type="http://schemas.openxmlformats.org/officeDocument/2006/relationships/hyperlink" Target="http://fr.wikipedia.org/wiki/Atmosph%C3%A8re_terrestre" TargetMode="External"/><Relationship Id="rId1" Type="http://schemas.openxmlformats.org/officeDocument/2006/relationships/notesMaster" Target="../notesMasters/notesMaster1.xml"/><Relationship Id="rId6" Type="http://schemas.openxmlformats.org/officeDocument/2006/relationships/hyperlink" Target="http://fr.wikipedia.org/wiki/%C3%89vaporation" TargetMode="External"/><Relationship Id="rId11" Type="http://schemas.openxmlformats.org/officeDocument/2006/relationships/hyperlink" Target="http://fr.wikipedia.org/wiki/Chlorure" TargetMode="External"/><Relationship Id="rId24" Type="http://schemas.openxmlformats.org/officeDocument/2006/relationships/hyperlink" Target="http://fr.wikipedia.org/wiki/Indice_de_r%C3%A9fraction" TargetMode="External"/><Relationship Id="rId5" Type="http://schemas.openxmlformats.org/officeDocument/2006/relationships/hyperlink" Target="http://fr.wikipedia.org/wiki/Mer_int%C3%A9rieure" TargetMode="External"/><Relationship Id="rId15" Type="http://schemas.openxmlformats.org/officeDocument/2006/relationships/hyperlink" Target="http://fr.wikipedia.org/wiki/Calcium" TargetMode="External"/><Relationship Id="rId23" Type="http://schemas.openxmlformats.org/officeDocument/2006/relationships/hyperlink" Target="http://fr.wikipedia.org/wiki/Densit%C3%A9" TargetMode="External"/><Relationship Id="rId28" Type="http://schemas.openxmlformats.org/officeDocument/2006/relationships/hyperlink" Target="http://fr.wikipedia.org/wiki/Dioxyde_de_carbone" TargetMode="External"/><Relationship Id="rId10" Type="http://schemas.openxmlformats.org/officeDocument/2006/relationships/hyperlink" Target="http://fr.wikipedia.org/wiki/Eau" TargetMode="External"/><Relationship Id="rId19" Type="http://schemas.openxmlformats.org/officeDocument/2006/relationships/hyperlink" Target="http://fr.wikipedia.org/wiki/Acide_borique" TargetMode="External"/><Relationship Id="rId4" Type="http://schemas.openxmlformats.org/officeDocument/2006/relationships/hyperlink" Target="http://fr.wikipedia.org/wiki/Mer_Rouge" TargetMode="External"/><Relationship Id="rId9" Type="http://schemas.openxmlformats.org/officeDocument/2006/relationships/hyperlink" Target="http://fr.wikipedia.org/wiki/William_Dittmar" TargetMode="External"/><Relationship Id="rId14" Type="http://schemas.openxmlformats.org/officeDocument/2006/relationships/hyperlink" Target="http://fr.wikipedia.org/wiki/Sulfate" TargetMode="External"/><Relationship Id="rId22" Type="http://schemas.openxmlformats.org/officeDocument/2006/relationships/hyperlink" Target="http://fr.wikipedia.org/wiki/Loi_de_Dittmar" TargetMode="External"/><Relationship Id="rId27" Type="http://schemas.openxmlformats.org/officeDocument/2006/relationships/hyperlink" Target="http://fr.wikipedia.org/wiki/Oxyg%C3%A8n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6D0F93-2BBD-4E49-A267-D38DBAF0C008}" type="slidenum">
              <a:rPr lang="fr-FR"/>
              <a:pPr/>
              <a:t>1</a:t>
            </a:fld>
            <a:endParaRPr lang="fr-FR"/>
          </a:p>
        </p:txBody>
      </p:sp>
      <p:sp>
        <p:nvSpPr>
          <p:cNvPr id="22530" name="Rectangle 2"/>
          <p:cNvSpPr>
            <a:spLocks noGrp="1" noRot="1" noChangeAspect="1" noChangeArrowheads="1" noTextEdit="1"/>
          </p:cNvSpPr>
          <p:nvPr>
            <p:ph type="sldImg"/>
          </p:nvPr>
        </p:nvSpPr>
        <p:spPr>
          <a:xfrm>
            <a:off x="992188" y="768350"/>
            <a:ext cx="5114925" cy="3836988"/>
          </a:xfrm>
          <a:ln/>
        </p:spPr>
      </p:sp>
      <p:sp>
        <p:nvSpPr>
          <p:cNvPr id="22531" name="Rectangle 3"/>
          <p:cNvSpPr>
            <a:spLocks noGrp="1" noChangeArrowheads="1"/>
          </p:cNvSpPr>
          <p:nvPr>
            <p:ph type="body" idx="1"/>
          </p:nvPr>
        </p:nvSpPr>
        <p:spPr/>
        <p:txBody>
          <a:bodyPr/>
          <a:lstStyle/>
          <a:p>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6AFB74-FB46-4668-A02E-9EEC11A94D8E}" type="slidenum">
              <a:rPr lang="fr-FR"/>
              <a:pPr/>
              <a:t>12</a:t>
            </a:fld>
            <a:endParaRPr lang="fr-FR"/>
          </a:p>
        </p:txBody>
      </p:sp>
      <p:sp>
        <p:nvSpPr>
          <p:cNvPr id="778242" name="Rectangle 2"/>
          <p:cNvSpPr>
            <a:spLocks noGrp="1" noRot="1" noChangeAspect="1" noChangeArrowheads="1" noTextEdit="1"/>
          </p:cNvSpPr>
          <p:nvPr>
            <p:ph type="sldImg"/>
          </p:nvPr>
        </p:nvSpPr>
        <p:spPr>
          <a:xfrm>
            <a:off x="990600" y="768350"/>
            <a:ext cx="5118100" cy="3838575"/>
          </a:xfrm>
          <a:ln/>
        </p:spPr>
      </p:sp>
      <p:sp>
        <p:nvSpPr>
          <p:cNvPr id="778243" name="Rectangle 3"/>
          <p:cNvSpPr>
            <a:spLocks noGrp="1" noChangeArrowheads="1"/>
          </p:cNvSpPr>
          <p:nvPr>
            <p:ph type="body" idx="1"/>
          </p:nvPr>
        </p:nvSpPr>
        <p:spPr>
          <a:xfrm>
            <a:off x="946150" y="4862513"/>
            <a:ext cx="5207000" cy="4603750"/>
          </a:xfrm>
        </p:spPr>
        <p:txBody>
          <a:bodyPr/>
          <a:lstStyle/>
          <a:p>
            <a:endParaRPr lang="fr-F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6AFB74-FB46-4668-A02E-9EEC11A94D8E}" type="slidenum">
              <a:rPr lang="fr-FR"/>
              <a:pPr/>
              <a:t>13</a:t>
            </a:fld>
            <a:endParaRPr lang="fr-FR"/>
          </a:p>
        </p:txBody>
      </p:sp>
      <p:sp>
        <p:nvSpPr>
          <p:cNvPr id="778242" name="Rectangle 2"/>
          <p:cNvSpPr>
            <a:spLocks noGrp="1" noRot="1" noChangeAspect="1" noChangeArrowheads="1" noTextEdit="1"/>
          </p:cNvSpPr>
          <p:nvPr>
            <p:ph type="sldImg"/>
          </p:nvPr>
        </p:nvSpPr>
        <p:spPr>
          <a:xfrm>
            <a:off x="990600" y="768350"/>
            <a:ext cx="5118100" cy="3838575"/>
          </a:xfrm>
          <a:ln/>
        </p:spPr>
      </p:sp>
      <p:sp>
        <p:nvSpPr>
          <p:cNvPr id="778243" name="Rectangle 3"/>
          <p:cNvSpPr>
            <a:spLocks noGrp="1" noChangeArrowheads="1"/>
          </p:cNvSpPr>
          <p:nvPr>
            <p:ph type="body" idx="1"/>
          </p:nvPr>
        </p:nvSpPr>
        <p:spPr>
          <a:xfrm>
            <a:off x="946150" y="4862513"/>
            <a:ext cx="5207000" cy="4603750"/>
          </a:xfrm>
        </p:spPr>
        <p:txBody>
          <a:bodyPr/>
          <a:lstStyle/>
          <a:p>
            <a:endParaRPr lang="fr-F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6AFB74-FB46-4668-A02E-9EEC11A94D8E}" type="slidenum">
              <a:rPr lang="fr-FR"/>
              <a:pPr/>
              <a:t>14</a:t>
            </a:fld>
            <a:endParaRPr lang="fr-FR"/>
          </a:p>
        </p:txBody>
      </p:sp>
      <p:sp>
        <p:nvSpPr>
          <p:cNvPr id="778242" name="Rectangle 2"/>
          <p:cNvSpPr>
            <a:spLocks noGrp="1" noRot="1" noChangeAspect="1" noChangeArrowheads="1" noTextEdit="1"/>
          </p:cNvSpPr>
          <p:nvPr>
            <p:ph type="sldImg"/>
          </p:nvPr>
        </p:nvSpPr>
        <p:spPr>
          <a:xfrm>
            <a:off x="990600" y="768350"/>
            <a:ext cx="5118100" cy="3838575"/>
          </a:xfrm>
          <a:ln/>
        </p:spPr>
      </p:sp>
      <p:sp>
        <p:nvSpPr>
          <p:cNvPr id="778243" name="Rectangle 3"/>
          <p:cNvSpPr>
            <a:spLocks noGrp="1" noChangeArrowheads="1"/>
          </p:cNvSpPr>
          <p:nvPr>
            <p:ph type="body" idx="1"/>
          </p:nvPr>
        </p:nvSpPr>
        <p:spPr>
          <a:xfrm>
            <a:off x="946150" y="4862513"/>
            <a:ext cx="5207000" cy="4603750"/>
          </a:xfrm>
        </p:spPr>
        <p:txBody>
          <a:bodyPr/>
          <a:lstStyle/>
          <a:p>
            <a:endParaRPr lang="fr-F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2C0620-89E0-49AC-9E00-9769F66E1566}" type="slidenum">
              <a:rPr lang="fr-FR"/>
              <a:pPr/>
              <a:t>15</a:t>
            </a:fld>
            <a:endParaRPr lang="fr-FR"/>
          </a:p>
        </p:txBody>
      </p:sp>
      <p:sp>
        <p:nvSpPr>
          <p:cNvPr id="912386" name="Rectangle 2"/>
          <p:cNvSpPr>
            <a:spLocks noGrp="1" noRot="1" noChangeAspect="1" noChangeArrowheads="1" noTextEdit="1"/>
          </p:cNvSpPr>
          <p:nvPr>
            <p:ph type="sldImg"/>
          </p:nvPr>
        </p:nvSpPr>
        <p:spPr>
          <a:xfrm>
            <a:off x="992188" y="768350"/>
            <a:ext cx="5114925" cy="3836988"/>
          </a:xfrm>
          <a:ln/>
        </p:spPr>
      </p:sp>
      <p:sp>
        <p:nvSpPr>
          <p:cNvPr id="912387" name="Rectangle 3"/>
          <p:cNvSpPr>
            <a:spLocks noGrp="1" noChangeArrowheads="1"/>
          </p:cNvSpPr>
          <p:nvPr>
            <p:ph type="body" idx="1"/>
          </p:nvPr>
        </p:nvSpPr>
        <p:spPr/>
        <p:txBody>
          <a:bodyPr/>
          <a:lstStyle/>
          <a:p>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868037-3A0C-4BA9-9250-D1E61A3E1C71}" type="slidenum">
              <a:rPr lang="fr-FR"/>
              <a:pPr/>
              <a:t>16</a:t>
            </a:fld>
            <a:endParaRPr lang="fr-FR"/>
          </a:p>
        </p:txBody>
      </p:sp>
      <p:sp>
        <p:nvSpPr>
          <p:cNvPr id="916482" name="Rectangle 2"/>
          <p:cNvSpPr>
            <a:spLocks noGrp="1" noRot="1" noChangeAspect="1" noChangeArrowheads="1" noTextEdit="1"/>
          </p:cNvSpPr>
          <p:nvPr>
            <p:ph type="sldImg"/>
          </p:nvPr>
        </p:nvSpPr>
        <p:spPr>
          <a:xfrm>
            <a:off x="992188" y="768350"/>
            <a:ext cx="5114925" cy="3836988"/>
          </a:xfrm>
          <a:ln/>
        </p:spPr>
      </p:sp>
      <p:sp>
        <p:nvSpPr>
          <p:cNvPr id="916483" name="Rectangle 3"/>
          <p:cNvSpPr>
            <a:spLocks noGrp="1" noChangeArrowheads="1"/>
          </p:cNvSpPr>
          <p:nvPr>
            <p:ph type="body" idx="1"/>
          </p:nvPr>
        </p:nvSpPr>
        <p:spPr>
          <a:xfrm>
            <a:off x="393700" y="4860925"/>
            <a:ext cx="6389688" cy="4605338"/>
          </a:xfrm>
        </p:spPr>
        <p:txBody>
          <a:bodyPr/>
          <a:lstStyle/>
          <a:p>
            <a:endParaRPr lang="fr-FR" sz="10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868037-3A0C-4BA9-9250-D1E61A3E1C71}" type="slidenum">
              <a:rPr lang="fr-FR"/>
              <a:pPr/>
              <a:t>17</a:t>
            </a:fld>
            <a:endParaRPr lang="fr-FR"/>
          </a:p>
        </p:txBody>
      </p:sp>
      <p:sp>
        <p:nvSpPr>
          <p:cNvPr id="916482" name="Rectangle 2"/>
          <p:cNvSpPr>
            <a:spLocks noGrp="1" noRot="1" noChangeAspect="1" noChangeArrowheads="1" noTextEdit="1"/>
          </p:cNvSpPr>
          <p:nvPr>
            <p:ph type="sldImg"/>
          </p:nvPr>
        </p:nvSpPr>
        <p:spPr>
          <a:xfrm>
            <a:off x="992188" y="768350"/>
            <a:ext cx="5114925" cy="3836988"/>
          </a:xfrm>
          <a:ln/>
        </p:spPr>
      </p:sp>
      <p:sp>
        <p:nvSpPr>
          <p:cNvPr id="916483" name="Rectangle 3"/>
          <p:cNvSpPr>
            <a:spLocks noGrp="1" noChangeArrowheads="1"/>
          </p:cNvSpPr>
          <p:nvPr>
            <p:ph type="body" idx="1"/>
          </p:nvPr>
        </p:nvSpPr>
        <p:spPr>
          <a:xfrm>
            <a:off x="393700" y="4860925"/>
            <a:ext cx="6389688" cy="4605338"/>
          </a:xfrm>
        </p:spPr>
        <p:txBody>
          <a:bodyPr/>
          <a:lstStyle/>
          <a:p>
            <a:endParaRPr lang="fr-FR" sz="10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A79DCE-920A-4446-998C-79CEC8A5D979}" type="slidenum">
              <a:rPr lang="fr-FR"/>
              <a:pPr/>
              <a:t>18</a:t>
            </a:fld>
            <a:endParaRPr lang="fr-FR"/>
          </a:p>
        </p:txBody>
      </p:sp>
      <p:sp>
        <p:nvSpPr>
          <p:cNvPr id="914434" name="Rectangle 2"/>
          <p:cNvSpPr>
            <a:spLocks noGrp="1" noRot="1" noChangeAspect="1" noChangeArrowheads="1" noTextEdit="1"/>
          </p:cNvSpPr>
          <p:nvPr>
            <p:ph type="sldImg"/>
          </p:nvPr>
        </p:nvSpPr>
        <p:spPr>
          <a:xfrm>
            <a:off x="992188" y="768350"/>
            <a:ext cx="5114925" cy="3836988"/>
          </a:xfrm>
          <a:ln/>
        </p:spPr>
      </p:sp>
      <p:sp>
        <p:nvSpPr>
          <p:cNvPr id="914435" name="Rectangle 3"/>
          <p:cNvSpPr>
            <a:spLocks noGrp="1" noChangeArrowheads="1"/>
          </p:cNvSpPr>
          <p:nvPr>
            <p:ph type="body" idx="1"/>
          </p:nvPr>
        </p:nvSpPr>
        <p:spPr/>
        <p:txBody>
          <a:bodyPr/>
          <a:lstStyle/>
          <a:p>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413B8C-0714-49AB-8D8D-CDC70BF47366}" type="slidenum">
              <a:rPr lang="fr-FR"/>
              <a:pPr/>
              <a:t>20</a:t>
            </a:fld>
            <a:endParaRPr lang="fr-FR"/>
          </a:p>
        </p:txBody>
      </p:sp>
      <p:sp>
        <p:nvSpPr>
          <p:cNvPr id="850946" name="Rectangle 2"/>
          <p:cNvSpPr>
            <a:spLocks noGrp="1" noRot="1" noChangeAspect="1" noChangeArrowheads="1" noTextEdit="1"/>
          </p:cNvSpPr>
          <p:nvPr>
            <p:ph type="sldImg"/>
          </p:nvPr>
        </p:nvSpPr>
        <p:spPr>
          <a:xfrm>
            <a:off x="993775" y="768350"/>
            <a:ext cx="5116513" cy="3836988"/>
          </a:xfrm>
          <a:ln/>
        </p:spPr>
      </p:sp>
      <p:sp>
        <p:nvSpPr>
          <p:cNvPr id="850947" name="Rectangle 3"/>
          <p:cNvSpPr>
            <a:spLocks noGrp="1" noChangeArrowheads="1"/>
          </p:cNvSpPr>
          <p:nvPr>
            <p:ph type="body" idx="1"/>
          </p:nvPr>
        </p:nvSpPr>
        <p:spPr>
          <a:xfrm>
            <a:off x="709613" y="4860925"/>
            <a:ext cx="5680075" cy="4605338"/>
          </a:xfrm>
        </p:spPr>
        <p:txBody>
          <a:bodyPr/>
          <a:lstStyle/>
          <a:p>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32876B-0BB9-49BB-9BE4-195629251F97}" type="slidenum">
              <a:rPr lang="fr-FR"/>
              <a:pPr/>
              <a:t>21</a:t>
            </a:fld>
            <a:endParaRPr lang="fr-FR"/>
          </a:p>
        </p:txBody>
      </p:sp>
      <p:sp>
        <p:nvSpPr>
          <p:cNvPr id="966658" name="Rectangle 2"/>
          <p:cNvSpPr>
            <a:spLocks noGrp="1" noRot="1" noChangeAspect="1" noChangeArrowheads="1" noTextEdit="1"/>
          </p:cNvSpPr>
          <p:nvPr>
            <p:ph type="sldImg"/>
          </p:nvPr>
        </p:nvSpPr>
        <p:spPr>
          <a:xfrm>
            <a:off x="993775" y="769938"/>
            <a:ext cx="5111750" cy="3833812"/>
          </a:xfrm>
          <a:ln/>
        </p:spPr>
      </p:sp>
      <p:sp>
        <p:nvSpPr>
          <p:cNvPr id="966659" name="Rectangle 3"/>
          <p:cNvSpPr>
            <a:spLocks noGrp="1" noChangeArrowheads="1"/>
          </p:cNvSpPr>
          <p:nvPr>
            <p:ph type="body" idx="1"/>
          </p:nvPr>
        </p:nvSpPr>
        <p:spPr/>
        <p:txBody>
          <a:bodyPr/>
          <a:lstStyle/>
          <a:p>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57E2C7-3ACA-4E17-AA8E-4DFD5DD567DB}" type="slidenum">
              <a:rPr lang="fr-FR"/>
              <a:pPr/>
              <a:t>22</a:t>
            </a:fld>
            <a:endParaRPr lang="fr-FR"/>
          </a:p>
        </p:txBody>
      </p:sp>
      <p:sp>
        <p:nvSpPr>
          <p:cNvPr id="820226" name="Rectangle 2"/>
          <p:cNvSpPr>
            <a:spLocks noGrp="1" noRot="1" noChangeAspect="1" noChangeArrowheads="1" noTextEdit="1"/>
          </p:cNvSpPr>
          <p:nvPr>
            <p:ph type="sldImg"/>
          </p:nvPr>
        </p:nvSpPr>
        <p:spPr>
          <a:xfrm>
            <a:off x="990600" y="768350"/>
            <a:ext cx="5116513" cy="3836988"/>
          </a:xfrm>
          <a:ln/>
        </p:spPr>
      </p:sp>
      <p:sp>
        <p:nvSpPr>
          <p:cNvPr id="820227" name="Rectangle 3"/>
          <p:cNvSpPr>
            <a:spLocks noGrp="1" noChangeArrowheads="1"/>
          </p:cNvSpPr>
          <p:nvPr>
            <p:ph type="body" idx="1"/>
          </p:nvPr>
        </p:nvSpPr>
        <p:spPr>
          <a:xfrm>
            <a:off x="709613" y="4860925"/>
            <a:ext cx="5680075" cy="4605338"/>
          </a:xfrm>
        </p:spPr>
        <p:txBody>
          <a:bodyPr/>
          <a:lstStyle/>
          <a:p>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2188" y="768350"/>
            <a:ext cx="5114925" cy="3836988"/>
          </a:xfrm>
        </p:spPr>
      </p:sp>
      <p:sp>
        <p:nvSpPr>
          <p:cNvPr id="3" name="Espace réservé des commentaires 2"/>
          <p:cNvSpPr>
            <a:spLocks noGrp="1"/>
          </p:cNvSpPr>
          <p:nvPr>
            <p:ph type="body" idx="1"/>
          </p:nvPr>
        </p:nvSpPr>
        <p:spPr/>
        <p:txBody>
          <a:bodyPr/>
          <a:lstStyle/>
          <a:p>
            <a:r>
              <a:rPr lang="fr-FR" dirty="0" smtClean="0"/>
              <a:t>La fin</a:t>
            </a:r>
            <a:r>
              <a:rPr lang="fr-FR" baseline="0" dirty="0" smtClean="0"/>
              <a:t> du paléolithique</a:t>
            </a:r>
            <a:endParaRPr lang="fr-FR" dirty="0"/>
          </a:p>
        </p:txBody>
      </p:sp>
      <p:sp>
        <p:nvSpPr>
          <p:cNvPr id="4" name="Espace réservé du numéro de diapositive 3"/>
          <p:cNvSpPr>
            <a:spLocks noGrp="1"/>
          </p:cNvSpPr>
          <p:nvPr>
            <p:ph type="sldNum" sz="quarter" idx="10"/>
          </p:nvPr>
        </p:nvSpPr>
        <p:spPr/>
        <p:txBody>
          <a:bodyPr/>
          <a:lstStyle/>
          <a:p>
            <a:fld id="{2FCD2349-94A5-4026-9745-C88EC16667DA}" type="slidenum">
              <a:rPr lang="fr-FR" smtClean="0"/>
              <a:pPr/>
              <a:t>4</a:t>
            </a:fld>
            <a:endParaRPr lang="fr-FR"/>
          </a:p>
        </p:txBody>
      </p:sp>
    </p:spTree>
    <p:extLst>
      <p:ext uri="{BB962C8B-B14F-4D97-AF65-F5344CB8AC3E}">
        <p14:creationId xmlns:p14="http://schemas.microsoft.com/office/powerpoint/2010/main" val="1761142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F0D655-3050-418E-818E-A48534CACF92}" type="slidenum">
              <a:rPr lang="fr-FR"/>
              <a:pPr/>
              <a:t>23</a:t>
            </a:fld>
            <a:endParaRPr lang="fr-FR"/>
          </a:p>
        </p:txBody>
      </p:sp>
      <p:sp>
        <p:nvSpPr>
          <p:cNvPr id="896002" name="Rectangle 2"/>
          <p:cNvSpPr>
            <a:spLocks noGrp="1" noRot="1" noChangeAspect="1" noChangeArrowheads="1" noTextEdit="1"/>
          </p:cNvSpPr>
          <p:nvPr>
            <p:ph type="sldImg"/>
          </p:nvPr>
        </p:nvSpPr>
        <p:spPr>
          <a:xfrm>
            <a:off x="990600" y="768350"/>
            <a:ext cx="5118100" cy="3838575"/>
          </a:xfrm>
          <a:ln/>
        </p:spPr>
      </p:sp>
      <p:sp>
        <p:nvSpPr>
          <p:cNvPr id="896003" name="Rectangle 3"/>
          <p:cNvSpPr>
            <a:spLocks noGrp="1" noChangeArrowheads="1"/>
          </p:cNvSpPr>
          <p:nvPr>
            <p:ph type="body" idx="1"/>
          </p:nvPr>
        </p:nvSpPr>
        <p:spPr>
          <a:xfrm>
            <a:off x="946150" y="4862513"/>
            <a:ext cx="5207000" cy="4603750"/>
          </a:xfrm>
        </p:spPr>
        <p:txBody>
          <a:bodyPr/>
          <a:lstStyle/>
          <a:p>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FBFEB2-664F-459A-9215-47B350BDA0BD}" type="slidenum">
              <a:rPr lang="fr-FR"/>
              <a:pPr/>
              <a:t>24</a:t>
            </a:fld>
            <a:endParaRPr lang="fr-FR"/>
          </a:p>
        </p:txBody>
      </p:sp>
      <p:sp>
        <p:nvSpPr>
          <p:cNvPr id="898050" name="Rectangle 2"/>
          <p:cNvSpPr>
            <a:spLocks noGrp="1" noRot="1" noChangeAspect="1" noChangeArrowheads="1" noTextEdit="1"/>
          </p:cNvSpPr>
          <p:nvPr>
            <p:ph type="sldImg"/>
          </p:nvPr>
        </p:nvSpPr>
        <p:spPr>
          <a:xfrm>
            <a:off x="990600" y="768350"/>
            <a:ext cx="5118100" cy="3838575"/>
          </a:xfrm>
          <a:ln/>
        </p:spPr>
      </p:sp>
      <p:sp>
        <p:nvSpPr>
          <p:cNvPr id="898051" name="Rectangle 3"/>
          <p:cNvSpPr>
            <a:spLocks noGrp="1" noChangeArrowheads="1"/>
          </p:cNvSpPr>
          <p:nvPr>
            <p:ph type="body" idx="1"/>
          </p:nvPr>
        </p:nvSpPr>
        <p:spPr>
          <a:xfrm>
            <a:off x="946150" y="4862513"/>
            <a:ext cx="5207000" cy="4603750"/>
          </a:xfrm>
        </p:spPr>
        <p:txBody>
          <a:bodyPr/>
          <a:lstStyle/>
          <a:p>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E7F633-961D-487E-91A4-BBB24880719F}" type="slidenum">
              <a:rPr lang="fr-FR"/>
              <a:pPr/>
              <a:t>25</a:t>
            </a:fld>
            <a:endParaRPr lang="fr-FR"/>
          </a:p>
        </p:txBody>
      </p:sp>
      <p:sp>
        <p:nvSpPr>
          <p:cNvPr id="900098" name="Rectangle 2"/>
          <p:cNvSpPr>
            <a:spLocks noGrp="1" noRot="1" noChangeAspect="1" noChangeArrowheads="1" noTextEdit="1"/>
          </p:cNvSpPr>
          <p:nvPr>
            <p:ph type="sldImg"/>
          </p:nvPr>
        </p:nvSpPr>
        <p:spPr>
          <a:xfrm>
            <a:off x="990600" y="768350"/>
            <a:ext cx="5118100" cy="3838575"/>
          </a:xfrm>
          <a:ln/>
        </p:spPr>
      </p:sp>
      <p:sp>
        <p:nvSpPr>
          <p:cNvPr id="900099" name="Rectangle 3"/>
          <p:cNvSpPr>
            <a:spLocks noGrp="1" noChangeArrowheads="1"/>
          </p:cNvSpPr>
          <p:nvPr>
            <p:ph type="body" idx="1"/>
          </p:nvPr>
        </p:nvSpPr>
        <p:spPr>
          <a:xfrm>
            <a:off x="946150" y="4862513"/>
            <a:ext cx="5207000" cy="4603750"/>
          </a:xfrm>
        </p:spPr>
        <p:txBody>
          <a:bodyPr/>
          <a:lstStyle/>
          <a:p>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F58CF0-D9A9-4E24-AEA2-0FB0B7A17E89}" type="slidenum">
              <a:rPr lang="fr-FR"/>
              <a:pPr/>
              <a:t>26</a:t>
            </a:fld>
            <a:endParaRPr lang="fr-FR"/>
          </a:p>
        </p:txBody>
      </p:sp>
      <p:sp>
        <p:nvSpPr>
          <p:cNvPr id="902146" name="Rectangle 2"/>
          <p:cNvSpPr>
            <a:spLocks noGrp="1" noRot="1" noChangeAspect="1" noChangeArrowheads="1" noTextEdit="1"/>
          </p:cNvSpPr>
          <p:nvPr>
            <p:ph type="sldImg"/>
          </p:nvPr>
        </p:nvSpPr>
        <p:spPr>
          <a:xfrm>
            <a:off x="990600" y="768350"/>
            <a:ext cx="5118100" cy="3838575"/>
          </a:xfrm>
          <a:ln/>
        </p:spPr>
      </p:sp>
      <p:sp>
        <p:nvSpPr>
          <p:cNvPr id="902147" name="Rectangle 3"/>
          <p:cNvSpPr>
            <a:spLocks noGrp="1" noChangeArrowheads="1"/>
          </p:cNvSpPr>
          <p:nvPr>
            <p:ph type="body" idx="1"/>
          </p:nvPr>
        </p:nvSpPr>
        <p:spPr>
          <a:xfrm>
            <a:off x="946150" y="4862513"/>
            <a:ext cx="5207000" cy="4603750"/>
          </a:xfrm>
        </p:spPr>
        <p:txBody>
          <a:bodyPr/>
          <a:lstStyle/>
          <a:p>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F1B419-7574-495E-8C11-AD8323620236}" type="slidenum">
              <a:rPr lang="fr-FR"/>
              <a:pPr/>
              <a:t>27</a:t>
            </a:fld>
            <a:endParaRPr lang="fr-FR"/>
          </a:p>
        </p:txBody>
      </p:sp>
      <p:sp>
        <p:nvSpPr>
          <p:cNvPr id="889858" name="Rectangle 2"/>
          <p:cNvSpPr>
            <a:spLocks noGrp="1" noRot="1" noChangeAspect="1" noChangeArrowheads="1" noTextEdit="1"/>
          </p:cNvSpPr>
          <p:nvPr>
            <p:ph type="sldImg"/>
          </p:nvPr>
        </p:nvSpPr>
        <p:spPr>
          <a:xfrm>
            <a:off x="992188" y="768350"/>
            <a:ext cx="5114925" cy="3836988"/>
          </a:xfrm>
          <a:ln/>
        </p:spPr>
      </p:sp>
      <p:sp>
        <p:nvSpPr>
          <p:cNvPr id="889859" name="Rectangle 3"/>
          <p:cNvSpPr>
            <a:spLocks noGrp="1" noChangeArrowheads="1"/>
          </p:cNvSpPr>
          <p:nvPr>
            <p:ph type="body" idx="1"/>
          </p:nvPr>
        </p:nvSpPr>
        <p:spPr/>
        <p:txBody>
          <a:bodyPr/>
          <a:lstStyle/>
          <a:p>
            <a:endParaRPr 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21EBA7-73CA-41D1-B407-E4B86E4259B4}" type="slidenum">
              <a:rPr lang="fr-FR"/>
              <a:pPr/>
              <a:t>29</a:t>
            </a:fld>
            <a:endParaRPr lang="fr-FR"/>
          </a:p>
        </p:txBody>
      </p:sp>
      <p:sp>
        <p:nvSpPr>
          <p:cNvPr id="972802" name="Rectangle 2"/>
          <p:cNvSpPr>
            <a:spLocks noGrp="1" noRot="1" noChangeAspect="1" noChangeArrowheads="1" noTextEdit="1"/>
          </p:cNvSpPr>
          <p:nvPr>
            <p:ph type="sldImg"/>
          </p:nvPr>
        </p:nvSpPr>
        <p:spPr>
          <a:xfrm>
            <a:off x="992188" y="768350"/>
            <a:ext cx="5114925" cy="3836988"/>
          </a:xfrm>
          <a:ln/>
        </p:spPr>
      </p:sp>
      <p:sp>
        <p:nvSpPr>
          <p:cNvPr id="972803" name="Rectangle 3"/>
          <p:cNvSpPr>
            <a:spLocks noGrp="1" noChangeArrowheads="1"/>
          </p:cNvSpPr>
          <p:nvPr>
            <p:ph type="body" idx="1"/>
          </p:nvPr>
        </p:nvSpPr>
        <p:spPr/>
        <p:txBody>
          <a:bodyPr/>
          <a:lstStyle/>
          <a:p>
            <a:r>
              <a:rPr lang="en-US" sz="2400" dirty="0" smtClean="0">
                <a:solidFill>
                  <a:srgbClr val="003399"/>
                </a:solidFill>
              </a:rPr>
              <a:t>Herbivores : </a:t>
            </a:r>
            <a:r>
              <a:rPr lang="en-US" sz="2400" dirty="0" err="1" smtClean="0">
                <a:solidFill>
                  <a:srgbClr val="003399"/>
                </a:solidFill>
              </a:rPr>
              <a:t>intestin</a:t>
            </a:r>
            <a:r>
              <a:rPr lang="en-US" sz="2400" dirty="0" smtClean="0">
                <a:solidFill>
                  <a:srgbClr val="003399"/>
                </a:solidFill>
              </a:rPr>
              <a:t> 2 à 5 </a:t>
            </a:r>
            <a:r>
              <a:rPr lang="en-US" sz="2400" dirty="0" err="1" smtClean="0">
                <a:solidFill>
                  <a:srgbClr val="003399"/>
                </a:solidFill>
              </a:rPr>
              <a:t>fois</a:t>
            </a:r>
            <a:r>
              <a:rPr lang="en-US" sz="2400" dirty="0" smtClean="0">
                <a:solidFill>
                  <a:srgbClr val="003399"/>
                </a:solidFill>
              </a:rPr>
              <a:t> la </a:t>
            </a:r>
            <a:r>
              <a:rPr lang="en-US" sz="2400" dirty="0" err="1" smtClean="0">
                <a:solidFill>
                  <a:srgbClr val="003399"/>
                </a:solidFill>
              </a:rPr>
              <a:t>longueur</a:t>
            </a:r>
            <a:r>
              <a:rPr lang="en-US" sz="2400" dirty="0" smtClean="0">
                <a:solidFill>
                  <a:srgbClr val="003399"/>
                </a:solidFill>
              </a:rPr>
              <a:t> du corps</a:t>
            </a:r>
          </a:p>
          <a:p>
            <a:pPr lvl="2"/>
            <a:r>
              <a:rPr lang="en-US" sz="2400" dirty="0" smtClean="0">
                <a:solidFill>
                  <a:srgbClr val="003399"/>
                </a:solidFill>
              </a:rPr>
              <a:t>tilapia</a:t>
            </a:r>
          </a:p>
          <a:p>
            <a:pPr lvl="2"/>
            <a:r>
              <a:rPr lang="en-US" sz="2400" dirty="0" smtClean="0">
                <a:solidFill>
                  <a:srgbClr val="003399"/>
                </a:solidFill>
              </a:rPr>
              <a:t>carpe herbivore</a:t>
            </a:r>
          </a:p>
          <a:p>
            <a:r>
              <a:rPr lang="en-US" sz="2400" dirty="0" smtClean="0">
                <a:solidFill>
                  <a:srgbClr val="003399"/>
                </a:solidFill>
              </a:rPr>
              <a:t>Omnivores : </a:t>
            </a:r>
            <a:r>
              <a:rPr lang="en-US" sz="2400" dirty="0" err="1" smtClean="0">
                <a:solidFill>
                  <a:srgbClr val="003399"/>
                </a:solidFill>
              </a:rPr>
              <a:t>estomac</a:t>
            </a:r>
            <a:r>
              <a:rPr lang="en-US" sz="2400" dirty="0" smtClean="0">
                <a:solidFill>
                  <a:srgbClr val="003399"/>
                </a:solidFill>
              </a:rPr>
              <a:t> et </a:t>
            </a:r>
            <a:r>
              <a:rPr lang="en-US" sz="2400" dirty="0" err="1" smtClean="0">
                <a:solidFill>
                  <a:srgbClr val="003399"/>
                </a:solidFill>
              </a:rPr>
              <a:t>intestin</a:t>
            </a:r>
            <a:r>
              <a:rPr lang="en-US" sz="2400" dirty="0" smtClean="0">
                <a:solidFill>
                  <a:srgbClr val="003399"/>
                </a:solidFill>
              </a:rPr>
              <a:t> de </a:t>
            </a:r>
            <a:r>
              <a:rPr lang="en-US" sz="2400" dirty="0" err="1" smtClean="0">
                <a:solidFill>
                  <a:srgbClr val="003399"/>
                </a:solidFill>
              </a:rPr>
              <a:t>taille</a:t>
            </a:r>
            <a:r>
              <a:rPr lang="en-US" sz="2400" dirty="0" smtClean="0">
                <a:solidFill>
                  <a:srgbClr val="003399"/>
                </a:solidFill>
              </a:rPr>
              <a:t> </a:t>
            </a:r>
            <a:r>
              <a:rPr lang="en-US" sz="2400" dirty="0" err="1" smtClean="0">
                <a:solidFill>
                  <a:srgbClr val="003399"/>
                </a:solidFill>
              </a:rPr>
              <a:t>moyenne</a:t>
            </a:r>
            <a:endParaRPr lang="en-US" sz="2400" dirty="0" smtClean="0">
              <a:solidFill>
                <a:srgbClr val="003399"/>
              </a:solidFill>
            </a:endParaRPr>
          </a:p>
          <a:p>
            <a:pPr lvl="2"/>
            <a:r>
              <a:rPr lang="en-US" sz="2400" dirty="0" smtClean="0">
                <a:solidFill>
                  <a:srgbClr val="003399"/>
                </a:solidFill>
              </a:rPr>
              <a:t>catfish, </a:t>
            </a:r>
            <a:r>
              <a:rPr lang="en-US" sz="2400" dirty="0" err="1" smtClean="0">
                <a:solidFill>
                  <a:srgbClr val="003399"/>
                </a:solidFill>
              </a:rPr>
              <a:t>clarias</a:t>
            </a:r>
            <a:r>
              <a:rPr lang="en-US" sz="2400" dirty="0" smtClean="0">
                <a:solidFill>
                  <a:srgbClr val="003399"/>
                </a:solidFill>
              </a:rPr>
              <a:t> </a:t>
            </a:r>
          </a:p>
          <a:p>
            <a:pPr lvl="2"/>
            <a:r>
              <a:rPr lang="en-US" sz="2400" dirty="0" smtClean="0">
                <a:solidFill>
                  <a:srgbClr val="003399"/>
                </a:solidFill>
              </a:rPr>
              <a:t>carpe commune</a:t>
            </a:r>
          </a:p>
          <a:p>
            <a:r>
              <a:rPr lang="en-US" sz="2400" dirty="0" smtClean="0">
                <a:solidFill>
                  <a:srgbClr val="003399"/>
                </a:solidFill>
              </a:rPr>
              <a:t>Carnivores : </a:t>
            </a:r>
            <a:r>
              <a:rPr lang="en-US" sz="2400" dirty="0" err="1" smtClean="0">
                <a:solidFill>
                  <a:srgbClr val="003399"/>
                </a:solidFill>
              </a:rPr>
              <a:t>intestin</a:t>
            </a:r>
            <a:r>
              <a:rPr lang="en-US" sz="2400" dirty="0" smtClean="0">
                <a:solidFill>
                  <a:srgbClr val="003399"/>
                </a:solidFill>
              </a:rPr>
              <a:t> plus court </a:t>
            </a:r>
            <a:r>
              <a:rPr lang="en-US" sz="2400" dirty="0" err="1" smtClean="0">
                <a:solidFill>
                  <a:srgbClr val="003399"/>
                </a:solidFill>
              </a:rPr>
              <a:t>que</a:t>
            </a:r>
            <a:r>
              <a:rPr lang="en-US" sz="2400" dirty="0" smtClean="0">
                <a:solidFill>
                  <a:srgbClr val="003399"/>
                </a:solidFill>
              </a:rPr>
              <a:t> la </a:t>
            </a:r>
            <a:r>
              <a:rPr lang="en-US" sz="2400" dirty="0" err="1" smtClean="0">
                <a:solidFill>
                  <a:srgbClr val="003399"/>
                </a:solidFill>
              </a:rPr>
              <a:t>longueur</a:t>
            </a:r>
            <a:r>
              <a:rPr lang="en-US" sz="2400" dirty="0" smtClean="0">
                <a:solidFill>
                  <a:srgbClr val="003399"/>
                </a:solidFill>
              </a:rPr>
              <a:t> du corps</a:t>
            </a:r>
          </a:p>
          <a:p>
            <a:pPr lvl="2"/>
            <a:r>
              <a:rPr lang="en-US" sz="2400" dirty="0" err="1" smtClean="0">
                <a:solidFill>
                  <a:srgbClr val="003399"/>
                </a:solidFill>
              </a:rPr>
              <a:t>truite</a:t>
            </a:r>
            <a:r>
              <a:rPr lang="en-US" sz="2400" dirty="0" smtClean="0">
                <a:solidFill>
                  <a:srgbClr val="003399"/>
                </a:solidFill>
              </a:rPr>
              <a:t>, </a:t>
            </a:r>
            <a:r>
              <a:rPr lang="en-US" sz="2400" dirty="0" err="1" smtClean="0">
                <a:solidFill>
                  <a:srgbClr val="003399"/>
                </a:solidFill>
              </a:rPr>
              <a:t>saumon</a:t>
            </a:r>
            <a:r>
              <a:rPr lang="en-US" sz="2400" dirty="0" smtClean="0">
                <a:solidFill>
                  <a:srgbClr val="003399"/>
                </a:solidFill>
              </a:rPr>
              <a:t>, black-bass, </a:t>
            </a:r>
            <a:r>
              <a:rPr lang="en-US" sz="2400" dirty="0" err="1" smtClean="0">
                <a:solidFill>
                  <a:srgbClr val="003399"/>
                </a:solidFill>
              </a:rPr>
              <a:t>perche</a:t>
            </a:r>
            <a:endParaRPr lang="en-US" sz="2400" dirty="0" smtClean="0">
              <a:solidFill>
                <a:srgbClr val="003399"/>
              </a:solidFill>
            </a:endParaRPr>
          </a:p>
          <a:p>
            <a:pPr lvl="2"/>
            <a:r>
              <a:rPr lang="en-US" sz="2400" dirty="0" err="1" smtClean="0">
                <a:solidFill>
                  <a:srgbClr val="003399"/>
                </a:solidFill>
              </a:rPr>
              <a:t>daurade</a:t>
            </a:r>
            <a:r>
              <a:rPr lang="en-US" sz="2400" dirty="0" smtClean="0">
                <a:solidFill>
                  <a:srgbClr val="003399"/>
                </a:solidFill>
              </a:rPr>
              <a:t>, bar, </a:t>
            </a:r>
            <a:r>
              <a:rPr lang="en-US" sz="2400" dirty="0" err="1" smtClean="0">
                <a:solidFill>
                  <a:srgbClr val="003399"/>
                </a:solidFill>
              </a:rPr>
              <a:t>sériole</a:t>
            </a:r>
            <a:r>
              <a:rPr lang="en-US" sz="2400" dirty="0" smtClean="0">
                <a:solidFill>
                  <a:srgbClr val="003399"/>
                </a:solidFill>
              </a:rPr>
              <a:t>, thon, …</a:t>
            </a:r>
          </a:p>
          <a:p>
            <a:endParaRPr lang="fr-F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2188" y="768350"/>
            <a:ext cx="5114925" cy="3836988"/>
          </a:xfrm>
        </p:spPr>
      </p:sp>
      <p:sp>
        <p:nvSpPr>
          <p:cNvPr id="3" name="Espace réservé des commentaires 2"/>
          <p:cNvSpPr>
            <a:spLocks noGrp="1"/>
          </p:cNvSpPr>
          <p:nvPr>
            <p:ph type="body" idx="1"/>
          </p:nvPr>
        </p:nvSpPr>
        <p:spPr/>
        <p:txBody>
          <a:bodyPr/>
          <a:lstStyle/>
          <a:p>
            <a:r>
              <a:rPr lang="fr-FR" sz="1200" b="1" i="0" u="none" strike="noStrike" kern="1200" baseline="0" dirty="0" smtClean="0">
                <a:solidFill>
                  <a:schemeClr val="tx1"/>
                </a:solidFill>
                <a:latin typeface="Arial" charset="0"/>
                <a:ea typeface="+mn-ea"/>
                <a:cs typeface="+mn-cs"/>
              </a:rPr>
              <a:t>Pourquoi des besoins protéiques aussi élevés ?</a:t>
            </a:r>
          </a:p>
          <a:p>
            <a:r>
              <a:rPr lang="fr-FR" sz="1200" b="0" i="0" u="none" strike="noStrike" kern="1200" baseline="0" dirty="0" smtClean="0">
                <a:solidFill>
                  <a:schemeClr val="tx1"/>
                </a:solidFill>
                <a:latin typeface="Arial" charset="0"/>
                <a:ea typeface="+mn-ea"/>
                <a:cs typeface="+mn-cs"/>
              </a:rPr>
              <a:t>Les protéines alimentaires sont utilisées pour :</a:t>
            </a:r>
          </a:p>
          <a:p>
            <a:r>
              <a:rPr lang="fr-FR" sz="1200" b="0" i="0" u="none" strike="noStrike" kern="1200" baseline="0" dirty="0" smtClean="0">
                <a:solidFill>
                  <a:schemeClr val="tx1"/>
                </a:solidFill>
                <a:latin typeface="Arial" charset="0"/>
                <a:ea typeface="+mn-ea"/>
                <a:cs typeface="+mn-cs"/>
              </a:rPr>
              <a:t>- la synthèse de nouvelles protéines corporelles</a:t>
            </a:r>
          </a:p>
          <a:p>
            <a:pPr marL="171450" indent="-171450">
              <a:buFontTx/>
              <a:buChar char="-"/>
            </a:pPr>
            <a:r>
              <a:rPr lang="fr-FR" sz="1200" b="0" i="0" u="none" strike="noStrike" kern="1200" baseline="0" dirty="0" smtClean="0">
                <a:solidFill>
                  <a:schemeClr val="tx1"/>
                </a:solidFill>
                <a:latin typeface="Arial" charset="0"/>
                <a:ea typeface="+mn-ea"/>
                <a:cs typeface="+mn-cs"/>
              </a:rPr>
              <a:t>la fourniture d’énergie</a:t>
            </a:r>
          </a:p>
          <a:p>
            <a:pPr marL="171450" indent="-171450">
              <a:buFontTx/>
              <a:buChar char="-"/>
            </a:pPr>
            <a:r>
              <a:rPr lang="fr-FR" sz="1200" b="0" i="0" u="none" strike="noStrike" kern="1200" baseline="0" dirty="0" smtClean="0">
                <a:solidFill>
                  <a:schemeClr val="tx1"/>
                </a:solidFill>
                <a:latin typeface="Arial" charset="0"/>
                <a:ea typeface="+mn-ea"/>
                <a:cs typeface="+mn-cs"/>
              </a:rPr>
              <a:t>la synthèse de glucose et de triglycérides.</a:t>
            </a:r>
          </a:p>
          <a:p>
            <a:r>
              <a:rPr lang="fr-FR" sz="1200" b="0" i="0" u="none" strike="noStrike" kern="1200" baseline="0" dirty="0" smtClean="0">
                <a:solidFill>
                  <a:schemeClr val="tx1"/>
                </a:solidFill>
                <a:latin typeface="Arial" charset="0"/>
                <a:ea typeface="+mn-ea"/>
                <a:cs typeface="+mn-cs"/>
              </a:rPr>
              <a:t>Besoin élevé en protéines car une forte proportion des acides aminés ingérés est utilisée à des fins énergétiques</a:t>
            </a:r>
          </a:p>
          <a:p>
            <a:r>
              <a:rPr lang="fr-FR" sz="1200" b="0" i="0" u="none" strike="noStrike" kern="1200" baseline="0" dirty="0" smtClean="0">
                <a:solidFill>
                  <a:schemeClr val="tx1"/>
                </a:solidFill>
                <a:latin typeface="Arial" charset="0"/>
                <a:ea typeface="+mn-ea"/>
                <a:cs typeface="+mn-cs"/>
              </a:rPr>
              <a:t>Le poisson est très dépendant de l’apport alimentaire en acides aminés : demande une protéine équilibrée (50% AAI, 50% AANI)</a:t>
            </a:r>
          </a:p>
          <a:p>
            <a:pPr marL="0" marR="0" indent="0" algn="l" defTabSz="914400" rtl="0" eaLnBrk="1" fontAlgn="base" latinLnBrk="0" hangingPunct="1">
              <a:lnSpc>
                <a:spcPct val="100000"/>
              </a:lnSpc>
              <a:spcBef>
                <a:spcPct val="30000"/>
              </a:spcBef>
              <a:spcAft>
                <a:spcPct val="0"/>
              </a:spcAft>
              <a:buClrTx/>
              <a:buSzTx/>
              <a:buFontTx/>
              <a:buNone/>
              <a:tabLst/>
              <a:defRPr/>
            </a:pPr>
            <a:r>
              <a:rPr lang="fr-FR" sz="1200" b="1" dirty="0" smtClean="0"/>
              <a:t>Le profil de la protéine idéale pour une espèce est celui des protéines corporelles</a:t>
            </a:r>
            <a:endParaRPr lang="fr-FR" sz="1200" dirty="0" smtClean="0"/>
          </a:p>
          <a:p>
            <a:endParaRPr lang="fr-FR" dirty="0"/>
          </a:p>
        </p:txBody>
      </p:sp>
      <p:sp>
        <p:nvSpPr>
          <p:cNvPr id="4" name="Espace réservé du numéro de diapositive 3"/>
          <p:cNvSpPr>
            <a:spLocks noGrp="1"/>
          </p:cNvSpPr>
          <p:nvPr>
            <p:ph type="sldNum" sz="quarter" idx="10"/>
          </p:nvPr>
        </p:nvSpPr>
        <p:spPr/>
        <p:txBody>
          <a:bodyPr/>
          <a:lstStyle/>
          <a:p>
            <a:fld id="{2FCD2349-94A5-4026-9745-C88EC16667DA}" type="slidenum">
              <a:rPr lang="fr-FR" smtClean="0"/>
              <a:pPr/>
              <a:t>30</a:t>
            </a:fld>
            <a:endParaRPr lang="fr-FR"/>
          </a:p>
        </p:txBody>
      </p:sp>
    </p:spTree>
    <p:extLst>
      <p:ext uri="{BB962C8B-B14F-4D97-AF65-F5344CB8AC3E}">
        <p14:creationId xmlns:p14="http://schemas.microsoft.com/office/powerpoint/2010/main" val="26212752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A03218-9254-49F6-A4F9-CB91C4B1D468}" type="slidenum">
              <a:rPr lang="fr-FR"/>
              <a:pPr/>
              <a:t>32</a:t>
            </a:fld>
            <a:endParaRPr lang="fr-FR"/>
          </a:p>
        </p:txBody>
      </p:sp>
      <p:sp>
        <p:nvSpPr>
          <p:cNvPr id="950274" name="Rectangle 2"/>
          <p:cNvSpPr>
            <a:spLocks noGrp="1" noRot="1" noChangeAspect="1" noChangeArrowheads="1" noTextEdit="1"/>
          </p:cNvSpPr>
          <p:nvPr>
            <p:ph type="sldImg"/>
          </p:nvPr>
        </p:nvSpPr>
        <p:spPr>
          <a:xfrm>
            <a:off x="992188" y="768350"/>
            <a:ext cx="5114925" cy="3836988"/>
          </a:xfrm>
          <a:ln/>
        </p:spPr>
      </p:sp>
      <p:sp>
        <p:nvSpPr>
          <p:cNvPr id="950275" name="Rectangle 3"/>
          <p:cNvSpPr>
            <a:spLocks noGrp="1" noChangeArrowheads="1"/>
          </p:cNvSpPr>
          <p:nvPr>
            <p:ph type="body" idx="1"/>
          </p:nvPr>
        </p:nvSpPr>
        <p:spPr/>
        <p:txBody>
          <a:bodyPr/>
          <a:lstStyle/>
          <a:p>
            <a:endParaRPr lang="fr-F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CEDBED-0D37-4C55-8241-0420F164C5A4}" type="slidenum">
              <a:rPr lang="fr-FR"/>
              <a:pPr/>
              <a:t>33</a:t>
            </a:fld>
            <a:endParaRPr lang="fr-FR"/>
          </a:p>
        </p:txBody>
      </p:sp>
      <p:sp>
        <p:nvSpPr>
          <p:cNvPr id="988162" name="Rectangle 2"/>
          <p:cNvSpPr>
            <a:spLocks noGrp="1" noRot="1" noChangeAspect="1" noChangeArrowheads="1" noTextEdit="1"/>
          </p:cNvSpPr>
          <p:nvPr>
            <p:ph type="sldImg"/>
          </p:nvPr>
        </p:nvSpPr>
        <p:spPr>
          <a:xfrm>
            <a:off x="1952625" y="1489075"/>
            <a:ext cx="3194050" cy="2395538"/>
          </a:xfrm>
          <a:ln/>
        </p:spPr>
      </p:sp>
      <p:sp>
        <p:nvSpPr>
          <p:cNvPr id="988163" name="Rectangle 3"/>
          <p:cNvSpPr>
            <a:spLocks noGrp="1" noChangeArrowheads="1"/>
          </p:cNvSpPr>
          <p:nvPr>
            <p:ph type="body" idx="1"/>
          </p:nvPr>
        </p:nvSpPr>
        <p:spPr>
          <a:xfrm>
            <a:off x="946150" y="4865688"/>
            <a:ext cx="5207000" cy="4316412"/>
          </a:xfrm>
        </p:spPr>
        <p:txBody>
          <a:bodyPr/>
          <a:lstStyle/>
          <a:p>
            <a:endParaRPr lang="en-GB"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A03218-9254-49F6-A4F9-CB91C4B1D468}" type="slidenum">
              <a:rPr lang="fr-FR"/>
              <a:pPr/>
              <a:t>34</a:t>
            </a:fld>
            <a:endParaRPr lang="fr-FR"/>
          </a:p>
        </p:txBody>
      </p:sp>
      <p:sp>
        <p:nvSpPr>
          <p:cNvPr id="950274" name="Rectangle 2"/>
          <p:cNvSpPr>
            <a:spLocks noGrp="1" noRot="1" noChangeAspect="1" noChangeArrowheads="1" noTextEdit="1"/>
          </p:cNvSpPr>
          <p:nvPr>
            <p:ph type="sldImg"/>
          </p:nvPr>
        </p:nvSpPr>
        <p:spPr>
          <a:xfrm>
            <a:off x="992188" y="768350"/>
            <a:ext cx="5114925" cy="3836988"/>
          </a:xfrm>
          <a:ln/>
        </p:spPr>
      </p:sp>
      <p:sp>
        <p:nvSpPr>
          <p:cNvPr id="950275" name="Rectangle 3"/>
          <p:cNvSpPr>
            <a:spLocks noGrp="1" noChangeArrowheads="1"/>
          </p:cNvSpPr>
          <p:nvPr>
            <p:ph type="body" idx="1"/>
          </p:nvPr>
        </p:nvSpPr>
        <p:spPr/>
        <p:txBody>
          <a:bodyPr/>
          <a:lstStyle/>
          <a:p>
            <a:endParaRPr lang="fr-F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0438" eaLnBrk="0" hangingPunct="0">
              <a:defRPr sz="2400">
                <a:solidFill>
                  <a:schemeClr val="tx1"/>
                </a:solidFill>
                <a:latin typeface="Times New Roman" pitchFamily="18" charset="0"/>
              </a:defRPr>
            </a:lvl1pPr>
            <a:lvl2pPr marL="742950" indent="-285750" defTabSz="960438" eaLnBrk="0" hangingPunct="0">
              <a:defRPr sz="2400">
                <a:solidFill>
                  <a:schemeClr val="tx1"/>
                </a:solidFill>
                <a:latin typeface="Times New Roman" pitchFamily="18" charset="0"/>
              </a:defRPr>
            </a:lvl2pPr>
            <a:lvl3pPr marL="1143000" indent="-228600" defTabSz="960438" eaLnBrk="0" hangingPunct="0">
              <a:defRPr sz="2400">
                <a:solidFill>
                  <a:schemeClr val="tx1"/>
                </a:solidFill>
                <a:latin typeface="Times New Roman" pitchFamily="18" charset="0"/>
              </a:defRPr>
            </a:lvl3pPr>
            <a:lvl4pPr marL="1600200" indent="-228600" defTabSz="960438" eaLnBrk="0" hangingPunct="0">
              <a:defRPr sz="2400">
                <a:solidFill>
                  <a:schemeClr val="tx1"/>
                </a:solidFill>
                <a:latin typeface="Times New Roman" pitchFamily="18" charset="0"/>
              </a:defRPr>
            </a:lvl4pPr>
            <a:lvl5pPr marL="2057400" indent="-228600" defTabSz="960438" eaLnBrk="0" hangingPunct="0">
              <a:defRPr sz="2400">
                <a:solidFill>
                  <a:schemeClr val="tx1"/>
                </a:solidFill>
                <a:latin typeface="Times New Roman" pitchFamily="18" charset="0"/>
              </a:defRPr>
            </a:lvl5pPr>
            <a:lvl6pPr marL="2514600" indent="-228600" defTabSz="960438" eaLnBrk="0" fontAlgn="base" hangingPunct="0">
              <a:spcBef>
                <a:spcPct val="0"/>
              </a:spcBef>
              <a:spcAft>
                <a:spcPct val="0"/>
              </a:spcAft>
              <a:defRPr sz="2400">
                <a:solidFill>
                  <a:schemeClr val="tx1"/>
                </a:solidFill>
                <a:latin typeface="Times New Roman" pitchFamily="18" charset="0"/>
              </a:defRPr>
            </a:lvl6pPr>
            <a:lvl7pPr marL="2971800" indent="-228600" defTabSz="960438" eaLnBrk="0" fontAlgn="base" hangingPunct="0">
              <a:spcBef>
                <a:spcPct val="0"/>
              </a:spcBef>
              <a:spcAft>
                <a:spcPct val="0"/>
              </a:spcAft>
              <a:defRPr sz="2400">
                <a:solidFill>
                  <a:schemeClr val="tx1"/>
                </a:solidFill>
                <a:latin typeface="Times New Roman" pitchFamily="18" charset="0"/>
              </a:defRPr>
            </a:lvl7pPr>
            <a:lvl8pPr marL="3429000" indent="-228600" defTabSz="960438" eaLnBrk="0" fontAlgn="base" hangingPunct="0">
              <a:spcBef>
                <a:spcPct val="0"/>
              </a:spcBef>
              <a:spcAft>
                <a:spcPct val="0"/>
              </a:spcAft>
              <a:defRPr sz="2400">
                <a:solidFill>
                  <a:schemeClr val="tx1"/>
                </a:solidFill>
                <a:latin typeface="Times New Roman" pitchFamily="18" charset="0"/>
              </a:defRPr>
            </a:lvl8pPr>
            <a:lvl9pPr marL="3886200" indent="-228600" defTabSz="960438" eaLnBrk="0" fontAlgn="base" hangingPunct="0">
              <a:spcBef>
                <a:spcPct val="0"/>
              </a:spcBef>
              <a:spcAft>
                <a:spcPct val="0"/>
              </a:spcAft>
              <a:defRPr sz="2400">
                <a:solidFill>
                  <a:schemeClr val="tx1"/>
                </a:solidFill>
                <a:latin typeface="Times New Roman" pitchFamily="18" charset="0"/>
              </a:defRPr>
            </a:lvl9pPr>
          </a:lstStyle>
          <a:p>
            <a:pPr eaLnBrk="1" hangingPunct="1"/>
            <a:fld id="{B6EC7EBB-4906-4050-9C63-1A3971D82E45}" type="slidenum">
              <a:rPr lang="en-GB" sz="1200"/>
              <a:pPr eaLnBrk="1" hangingPunct="1"/>
              <a:t>5</a:t>
            </a:fld>
            <a:endParaRPr lang="en-GB" sz="1200"/>
          </a:p>
        </p:txBody>
      </p:sp>
      <p:sp>
        <p:nvSpPr>
          <p:cNvPr id="62467" name="Rectangle 2"/>
          <p:cNvSpPr>
            <a:spLocks noGrp="1" noRot="1" noChangeAspect="1" noChangeArrowheads="1" noTextEdit="1"/>
          </p:cNvSpPr>
          <p:nvPr>
            <p:ph type="sldImg"/>
          </p:nvPr>
        </p:nvSpPr>
        <p:spPr>
          <a:xfrm>
            <a:off x="992188" y="768350"/>
            <a:ext cx="5114925" cy="3836988"/>
          </a:xfrm>
          <a:ln/>
        </p:spPr>
      </p:sp>
      <p:sp>
        <p:nvSpPr>
          <p:cNvPr id="62468" name="Rectangle 3"/>
          <p:cNvSpPr>
            <a:spLocks noGrp="1" noChangeArrowheads="1"/>
          </p:cNvSpPr>
          <p:nvPr>
            <p:ph type="body" idx="1"/>
          </p:nvPr>
        </p:nvSpPr>
        <p:spPr>
          <a:xfrm>
            <a:off x="944563" y="4860925"/>
            <a:ext cx="5210175" cy="4605338"/>
          </a:xfrm>
          <a:solidFill>
            <a:srgbClr val="FFFFFF"/>
          </a:solidFill>
          <a:ln>
            <a:solidFill>
              <a:srgbClr val="000000"/>
            </a:solidFill>
          </a:ln>
        </p:spPr>
        <p:txBody>
          <a:bodyPr lIns="99035" tIns="49518" rIns="99035" bIns="49518"/>
          <a:lstStyle/>
          <a:p>
            <a:pPr eaLnBrk="1" hangingPunct="1"/>
            <a:r>
              <a:rPr lang="fr-FR" dirty="0" smtClean="0"/>
              <a:t>La naissance du néolithique aquatique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92188" y="768350"/>
            <a:ext cx="5114925" cy="3836988"/>
          </a:xfrm>
        </p:spPr>
      </p:sp>
      <p:sp>
        <p:nvSpPr>
          <p:cNvPr id="3" name="Espace réservé des commentaires 2"/>
          <p:cNvSpPr>
            <a:spLocks noGrp="1"/>
          </p:cNvSpPr>
          <p:nvPr>
            <p:ph type="body" idx="1"/>
          </p:nvPr>
        </p:nvSpPr>
        <p:spPr/>
        <p:txBody>
          <a:bodyPr>
            <a:normAutofit/>
          </a:bodyPr>
          <a:lstStyle/>
          <a:p>
            <a:r>
              <a:rPr lang="fr-FR" dirty="0" smtClean="0"/>
              <a:t>L'index de conversion (IC) varie essentiellement avec la taille des poissons et la qualité de l'aliment: densité énergétique et digestibilité (figure 1). Il peut également constituer un objectif ou une limite que se fixe l'éleveur</a:t>
            </a:r>
          </a:p>
          <a:p>
            <a:pPr marL="742950" lvl="1" indent="-285750">
              <a:spcBef>
                <a:spcPct val="20000"/>
              </a:spcBef>
              <a:buClr>
                <a:srgbClr val="CC3300"/>
              </a:buClr>
              <a:buFontTx/>
              <a:buChar char="•"/>
            </a:pPr>
            <a:r>
              <a:rPr lang="fr-FR" u="none" dirty="0" err="1" smtClean="0">
                <a:solidFill>
                  <a:srgbClr val="000099"/>
                </a:solidFill>
              </a:rPr>
              <a:t>EnR</a:t>
            </a:r>
            <a:r>
              <a:rPr lang="fr-FR" u="none" dirty="0" smtClean="0">
                <a:solidFill>
                  <a:srgbClr val="000099"/>
                </a:solidFill>
              </a:rPr>
              <a:t> digestible : 20 MJ/Kg</a:t>
            </a:r>
          </a:p>
          <a:p>
            <a:pPr marL="742950" lvl="1" indent="-285750">
              <a:spcBef>
                <a:spcPct val="20000"/>
              </a:spcBef>
              <a:buClr>
                <a:srgbClr val="CC3300"/>
              </a:buClr>
              <a:buFontTx/>
              <a:buChar char="•"/>
            </a:pPr>
            <a:r>
              <a:rPr lang="fr-FR" u="none" dirty="0" smtClean="0">
                <a:solidFill>
                  <a:srgbClr val="000099"/>
                </a:solidFill>
              </a:rPr>
              <a:t>IC : 1,0 à 1,7</a:t>
            </a:r>
          </a:p>
          <a:p>
            <a:endParaRPr lang="fr-FR" dirty="0"/>
          </a:p>
        </p:txBody>
      </p:sp>
      <p:sp>
        <p:nvSpPr>
          <p:cNvPr id="4" name="Espace réservé du numéro de diapositive 3"/>
          <p:cNvSpPr>
            <a:spLocks noGrp="1"/>
          </p:cNvSpPr>
          <p:nvPr>
            <p:ph type="sldNum" sz="quarter" idx="10"/>
          </p:nvPr>
        </p:nvSpPr>
        <p:spPr/>
        <p:txBody>
          <a:bodyPr/>
          <a:lstStyle/>
          <a:p>
            <a:fld id="{2FCD2349-94A5-4026-9745-C88EC16667DA}" type="slidenum">
              <a:rPr lang="fr-FR" smtClean="0"/>
              <a:pPr/>
              <a:t>35</a:t>
            </a:fld>
            <a:endParaRPr 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p:cNvSpPr>
            <a:spLocks noGrp="1" noRot="1" noChangeAspect="1" noChangeArrowheads="1" noTextEdit="1"/>
          </p:cNvSpPr>
          <p:nvPr>
            <p:ph type="sldImg"/>
          </p:nvPr>
        </p:nvSpPr>
        <p:spPr>
          <a:xfrm>
            <a:off x="992188" y="768350"/>
            <a:ext cx="5114925" cy="3836988"/>
          </a:xfrm>
          <a:ln/>
        </p:spPr>
      </p:sp>
      <p:sp>
        <p:nvSpPr>
          <p:cNvPr id="499715" name="Rectangle 3"/>
          <p:cNvSpPr>
            <a:spLocks noGrp="1" noChangeArrowheads="1"/>
          </p:cNvSpPr>
          <p:nvPr>
            <p:ph type="body" idx="1"/>
          </p:nvPr>
        </p:nvSpPr>
        <p:spPr/>
        <p:txBody>
          <a:bodyPr/>
          <a:lstStyle/>
          <a:p>
            <a:endParaRPr 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D529C9-51D5-4AA5-96F7-89D34CACA6E5}" type="slidenum">
              <a:rPr lang="fr-FR"/>
              <a:pPr/>
              <a:t>37</a:t>
            </a:fld>
            <a:endParaRPr lang="fr-FR"/>
          </a:p>
        </p:txBody>
      </p:sp>
      <p:sp>
        <p:nvSpPr>
          <p:cNvPr id="982018" name="Rectangle 2"/>
          <p:cNvSpPr>
            <a:spLocks noGrp="1" noRot="1" noChangeAspect="1" noChangeArrowheads="1" noTextEdit="1"/>
          </p:cNvSpPr>
          <p:nvPr>
            <p:ph type="sldImg"/>
          </p:nvPr>
        </p:nvSpPr>
        <p:spPr>
          <a:xfrm>
            <a:off x="990600" y="768350"/>
            <a:ext cx="5118100" cy="3838575"/>
          </a:xfrm>
          <a:ln/>
        </p:spPr>
      </p:sp>
      <p:sp>
        <p:nvSpPr>
          <p:cNvPr id="982019" name="Rectangle 3"/>
          <p:cNvSpPr>
            <a:spLocks noGrp="1" noChangeArrowheads="1"/>
          </p:cNvSpPr>
          <p:nvPr>
            <p:ph type="body" idx="1"/>
          </p:nvPr>
        </p:nvSpPr>
        <p:spPr>
          <a:xfrm>
            <a:off x="946150" y="4862513"/>
            <a:ext cx="5207000" cy="4603750"/>
          </a:xfrm>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fr-FR" sz="1200" dirty="0" smtClean="0">
                <a:solidFill>
                  <a:srgbClr val="003399"/>
                </a:solidFill>
              </a:rPr>
              <a:t>Coût de production: 1,5 à 2 € / kg</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CAF205-DFC5-4379-BBFD-6A4F98971595}" type="slidenum">
              <a:rPr lang="fr-FR"/>
              <a:pPr/>
              <a:t>38</a:t>
            </a:fld>
            <a:endParaRPr lang="fr-FR"/>
          </a:p>
        </p:txBody>
      </p:sp>
      <p:sp>
        <p:nvSpPr>
          <p:cNvPr id="986114" name="Rectangle 2"/>
          <p:cNvSpPr>
            <a:spLocks noGrp="1" noRot="1" noChangeAspect="1" noChangeArrowheads="1" noTextEdit="1"/>
          </p:cNvSpPr>
          <p:nvPr>
            <p:ph type="sldImg"/>
          </p:nvPr>
        </p:nvSpPr>
        <p:spPr>
          <a:xfrm>
            <a:off x="944563" y="730250"/>
            <a:ext cx="5186362" cy="3889375"/>
          </a:xfrm>
          <a:ln/>
        </p:spPr>
      </p:sp>
      <p:sp>
        <p:nvSpPr>
          <p:cNvPr id="986115" name="Rectangle 3"/>
          <p:cNvSpPr>
            <a:spLocks noGrp="1" noChangeArrowheads="1"/>
          </p:cNvSpPr>
          <p:nvPr>
            <p:ph type="body" idx="1"/>
          </p:nvPr>
        </p:nvSpPr>
        <p:spPr>
          <a:xfrm>
            <a:off x="941388" y="4862513"/>
            <a:ext cx="5184775" cy="4618037"/>
          </a:xfrm>
        </p:spPr>
        <p:txBody>
          <a:bodyPr/>
          <a:lstStyle/>
          <a:p>
            <a:endParaRPr 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E9A47F-5FDD-4624-B3E5-2D79D8630953}" type="slidenum">
              <a:rPr lang="fr-FR"/>
              <a:pPr/>
              <a:t>39</a:t>
            </a:fld>
            <a:endParaRPr lang="fr-FR"/>
          </a:p>
        </p:txBody>
      </p:sp>
      <p:sp>
        <p:nvSpPr>
          <p:cNvPr id="774146" name="Rectangle 2"/>
          <p:cNvSpPr>
            <a:spLocks noGrp="1" noRot="1" noChangeAspect="1" noChangeArrowheads="1" noTextEdit="1"/>
          </p:cNvSpPr>
          <p:nvPr>
            <p:ph type="sldImg"/>
          </p:nvPr>
        </p:nvSpPr>
        <p:spPr>
          <a:xfrm>
            <a:off x="992188" y="768350"/>
            <a:ext cx="5114925" cy="3836988"/>
          </a:xfrm>
          <a:ln/>
        </p:spPr>
      </p:sp>
      <p:sp>
        <p:nvSpPr>
          <p:cNvPr id="774147" name="Rectangle 3"/>
          <p:cNvSpPr>
            <a:spLocks noGrp="1" noChangeArrowheads="1"/>
          </p:cNvSpPr>
          <p:nvPr>
            <p:ph type="body" idx="1"/>
          </p:nvPr>
        </p:nvSpPr>
        <p:spPr/>
        <p:txBody>
          <a:bodyPr/>
          <a:lstStyle/>
          <a:p>
            <a:endParaRPr lang="fr-F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9ED5C3-0AAD-48C0-985D-8C474FBC9F48}" type="slidenum">
              <a:rPr lang="fr-FR"/>
              <a:pPr/>
              <a:t>40</a:t>
            </a:fld>
            <a:endParaRPr lang="fr-FR"/>
          </a:p>
        </p:txBody>
      </p:sp>
      <p:sp>
        <p:nvSpPr>
          <p:cNvPr id="776194" name="Rectangle 2"/>
          <p:cNvSpPr>
            <a:spLocks noGrp="1" noRot="1" noChangeAspect="1" noChangeArrowheads="1" noTextEdit="1"/>
          </p:cNvSpPr>
          <p:nvPr>
            <p:ph type="sldImg"/>
          </p:nvPr>
        </p:nvSpPr>
        <p:spPr>
          <a:xfrm>
            <a:off x="992188" y="768350"/>
            <a:ext cx="5116512" cy="3836988"/>
          </a:xfrm>
          <a:ln/>
        </p:spPr>
      </p:sp>
      <p:sp>
        <p:nvSpPr>
          <p:cNvPr id="776195" name="Rectangle 3"/>
          <p:cNvSpPr>
            <a:spLocks noGrp="1" noChangeArrowheads="1"/>
          </p:cNvSpPr>
          <p:nvPr>
            <p:ph type="body" idx="1"/>
          </p:nvPr>
        </p:nvSpPr>
        <p:spPr>
          <a:xfrm>
            <a:off x="947738" y="4862513"/>
            <a:ext cx="5203825" cy="4603750"/>
          </a:xfrm>
        </p:spPr>
        <p:txBody>
          <a:bodyPr/>
          <a:lstStyle/>
          <a:p>
            <a:endParaRPr 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A6D544-9496-49EE-966A-BF6B923DF9D9}" type="slidenum">
              <a:rPr lang="fr-FR"/>
              <a:pPr/>
              <a:t>41</a:t>
            </a:fld>
            <a:endParaRPr lang="fr-FR"/>
          </a:p>
        </p:txBody>
      </p:sp>
      <p:sp>
        <p:nvSpPr>
          <p:cNvPr id="933890" name="Rectangle 2"/>
          <p:cNvSpPr>
            <a:spLocks noGrp="1" noRot="1" noChangeAspect="1" noChangeArrowheads="1" noTextEdit="1"/>
          </p:cNvSpPr>
          <p:nvPr>
            <p:ph type="sldImg"/>
          </p:nvPr>
        </p:nvSpPr>
        <p:spPr>
          <a:xfrm>
            <a:off x="992188" y="768350"/>
            <a:ext cx="5114925" cy="3836988"/>
          </a:xfrm>
          <a:ln/>
        </p:spPr>
      </p:sp>
      <p:sp>
        <p:nvSpPr>
          <p:cNvPr id="933891" name="Rectangle 3"/>
          <p:cNvSpPr>
            <a:spLocks noGrp="1" noChangeArrowheads="1"/>
          </p:cNvSpPr>
          <p:nvPr>
            <p:ph type="body" idx="1"/>
          </p:nvPr>
        </p:nvSpPr>
        <p:spPr/>
        <p:txBody>
          <a:bodyPr/>
          <a:lstStyle/>
          <a:p>
            <a:endParaRPr lang="fr-F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E8F288-3089-4C86-A4F5-FE2F6A6D7D58}" type="slidenum">
              <a:rPr lang="fr-FR"/>
              <a:pPr/>
              <a:t>42</a:t>
            </a:fld>
            <a:endParaRPr lang="fr-FR"/>
          </a:p>
        </p:txBody>
      </p:sp>
      <p:sp>
        <p:nvSpPr>
          <p:cNvPr id="784386" name="Rectangle 2"/>
          <p:cNvSpPr>
            <a:spLocks noGrp="1" noRot="1" noChangeAspect="1" noChangeArrowheads="1" noTextEdit="1"/>
          </p:cNvSpPr>
          <p:nvPr>
            <p:ph type="sldImg"/>
          </p:nvPr>
        </p:nvSpPr>
        <p:spPr>
          <a:xfrm>
            <a:off x="992188" y="768350"/>
            <a:ext cx="5116512" cy="3836988"/>
          </a:xfrm>
          <a:ln/>
        </p:spPr>
      </p:sp>
      <p:sp>
        <p:nvSpPr>
          <p:cNvPr id="784387" name="Rectangle 3"/>
          <p:cNvSpPr>
            <a:spLocks noGrp="1" noChangeArrowheads="1"/>
          </p:cNvSpPr>
          <p:nvPr>
            <p:ph type="body" idx="1"/>
          </p:nvPr>
        </p:nvSpPr>
        <p:spPr>
          <a:xfrm>
            <a:off x="947738" y="4862513"/>
            <a:ext cx="5203825" cy="4603750"/>
          </a:xfrm>
        </p:spPr>
        <p:txBody>
          <a:bodyPr/>
          <a:lstStyle/>
          <a:p>
            <a:endParaRPr 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6F858C-ACE6-4CE4-B701-35853033E9D2}" type="slidenum">
              <a:rPr lang="fr-FR"/>
              <a:pPr/>
              <a:t>43</a:t>
            </a:fld>
            <a:endParaRPr lang="fr-FR"/>
          </a:p>
        </p:txBody>
      </p:sp>
      <p:sp>
        <p:nvSpPr>
          <p:cNvPr id="946178" name="Rectangle 2"/>
          <p:cNvSpPr>
            <a:spLocks noGrp="1" noRot="1" noChangeAspect="1" noChangeArrowheads="1" noTextEdit="1"/>
          </p:cNvSpPr>
          <p:nvPr>
            <p:ph type="sldImg"/>
          </p:nvPr>
        </p:nvSpPr>
        <p:spPr>
          <a:xfrm>
            <a:off x="992188" y="768350"/>
            <a:ext cx="5114925" cy="3836988"/>
          </a:xfrm>
          <a:ln/>
        </p:spPr>
      </p:sp>
      <p:sp>
        <p:nvSpPr>
          <p:cNvPr id="946179" name="Rectangle 3"/>
          <p:cNvSpPr>
            <a:spLocks noGrp="1" noChangeArrowheads="1"/>
          </p:cNvSpPr>
          <p:nvPr>
            <p:ph type="body" idx="1"/>
          </p:nvPr>
        </p:nvSpPr>
        <p:spPr/>
        <p:txBody>
          <a:bodyPr/>
          <a:lstStyle/>
          <a:p>
            <a:endParaRPr lang="fr-F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A1ECA3-422D-4E34-BC29-BAEBFD98886A}" type="slidenum">
              <a:rPr lang="fr-FR"/>
              <a:pPr/>
              <a:t>44</a:t>
            </a:fld>
            <a:endParaRPr lang="fr-FR"/>
          </a:p>
        </p:txBody>
      </p:sp>
      <p:sp>
        <p:nvSpPr>
          <p:cNvPr id="948226" name="Rectangle 2"/>
          <p:cNvSpPr>
            <a:spLocks noGrp="1" noRot="1" noChangeAspect="1" noChangeArrowheads="1" noTextEdit="1"/>
          </p:cNvSpPr>
          <p:nvPr>
            <p:ph type="sldImg"/>
          </p:nvPr>
        </p:nvSpPr>
        <p:spPr>
          <a:xfrm>
            <a:off x="992188" y="768350"/>
            <a:ext cx="5114925" cy="3836988"/>
          </a:xfrm>
          <a:ln/>
        </p:spPr>
      </p:sp>
      <p:sp>
        <p:nvSpPr>
          <p:cNvPr id="948227" name="Rectangle 3"/>
          <p:cNvSpPr>
            <a:spLocks noGrp="1" noChangeArrowheads="1"/>
          </p:cNvSpPr>
          <p:nvPr>
            <p:ph type="body" idx="1"/>
          </p:nvPr>
        </p:nvSpPr>
        <p:spPr/>
        <p:txBody>
          <a:bodyPr/>
          <a:lstStyle/>
          <a:p>
            <a:endParaRPr lang="fr-F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8AA96D-5602-4F35-AF5E-1F2607B656E9}" type="slidenum">
              <a:rPr lang="fr-FR"/>
              <a:pPr/>
              <a:t>6</a:t>
            </a:fld>
            <a:endParaRPr lang="fr-FR"/>
          </a:p>
        </p:txBody>
      </p:sp>
      <p:sp>
        <p:nvSpPr>
          <p:cNvPr id="908290" name="Rectangle 2"/>
          <p:cNvSpPr>
            <a:spLocks noGrp="1" noRot="1" noChangeAspect="1" noChangeArrowheads="1" noTextEdit="1"/>
          </p:cNvSpPr>
          <p:nvPr>
            <p:ph type="sldImg"/>
          </p:nvPr>
        </p:nvSpPr>
        <p:spPr>
          <a:xfrm>
            <a:off x="992188" y="768350"/>
            <a:ext cx="5114925" cy="3836988"/>
          </a:xfrm>
          <a:ln/>
        </p:spPr>
      </p:sp>
      <p:sp>
        <p:nvSpPr>
          <p:cNvPr id="908291" name="Rectangle 3"/>
          <p:cNvSpPr>
            <a:spLocks noGrp="1" noChangeArrowheads="1"/>
          </p:cNvSpPr>
          <p:nvPr>
            <p:ph type="body" idx="1"/>
          </p:nvPr>
        </p:nvSpPr>
        <p:spPr/>
        <p:txBody>
          <a:bodyPr/>
          <a:lstStyle/>
          <a:p>
            <a:endParaRPr 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371F58-1ACB-408F-ACFA-F2E3DF38D686}" type="slidenum">
              <a:rPr lang="fr-FR"/>
              <a:pPr/>
              <a:t>45</a:t>
            </a:fld>
            <a:endParaRPr lang="fr-FR"/>
          </a:p>
        </p:txBody>
      </p:sp>
      <p:sp>
        <p:nvSpPr>
          <p:cNvPr id="994306" name="Rectangle 2"/>
          <p:cNvSpPr>
            <a:spLocks noGrp="1" noRot="1" noChangeAspect="1" noChangeArrowheads="1" noTextEdit="1"/>
          </p:cNvSpPr>
          <p:nvPr>
            <p:ph type="sldImg"/>
          </p:nvPr>
        </p:nvSpPr>
        <p:spPr>
          <a:xfrm>
            <a:off x="992188" y="768350"/>
            <a:ext cx="5114925" cy="3836988"/>
          </a:xfrm>
          <a:ln/>
        </p:spPr>
      </p:sp>
      <p:sp>
        <p:nvSpPr>
          <p:cNvPr id="994307" name="Rectangle 3"/>
          <p:cNvSpPr>
            <a:spLocks noGrp="1" noChangeArrowheads="1"/>
          </p:cNvSpPr>
          <p:nvPr>
            <p:ph type="body" idx="1"/>
          </p:nvPr>
        </p:nvSpPr>
        <p:spPr/>
        <p:txBody>
          <a:bodyPr/>
          <a:lstStyle/>
          <a:p>
            <a:endParaRPr lang="fr-F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371F58-1ACB-408F-ACFA-F2E3DF38D686}" type="slidenum">
              <a:rPr lang="fr-FR"/>
              <a:pPr/>
              <a:t>46</a:t>
            </a:fld>
            <a:endParaRPr lang="fr-FR"/>
          </a:p>
        </p:txBody>
      </p:sp>
      <p:sp>
        <p:nvSpPr>
          <p:cNvPr id="994306" name="Rectangle 2"/>
          <p:cNvSpPr>
            <a:spLocks noGrp="1" noRot="1" noChangeAspect="1" noChangeArrowheads="1" noTextEdit="1"/>
          </p:cNvSpPr>
          <p:nvPr>
            <p:ph type="sldImg"/>
          </p:nvPr>
        </p:nvSpPr>
        <p:spPr>
          <a:xfrm>
            <a:off x="992188" y="768350"/>
            <a:ext cx="5114925" cy="3836988"/>
          </a:xfrm>
          <a:ln/>
        </p:spPr>
      </p:sp>
      <p:sp>
        <p:nvSpPr>
          <p:cNvPr id="994307" name="Rectangle 3"/>
          <p:cNvSpPr>
            <a:spLocks noGrp="1" noChangeArrowheads="1"/>
          </p:cNvSpPr>
          <p:nvPr>
            <p:ph type="body" idx="1"/>
          </p:nvPr>
        </p:nvSpPr>
        <p:spPr/>
        <p:txBody>
          <a:bodyPr/>
          <a:lstStyle/>
          <a:p>
            <a:endParaRPr 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B308FE-F769-4B6C-8F17-97C12378EDBB}" type="slidenum">
              <a:rPr lang="fr-FR"/>
              <a:pPr/>
              <a:t>47</a:t>
            </a:fld>
            <a:endParaRPr lang="fr-FR"/>
          </a:p>
        </p:txBody>
      </p:sp>
      <p:sp>
        <p:nvSpPr>
          <p:cNvPr id="954370" name="Rectangle 2"/>
          <p:cNvSpPr>
            <a:spLocks noGrp="1" noRot="1" noChangeAspect="1" noChangeArrowheads="1" noTextEdit="1"/>
          </p:cNvSpPr>
          <p:nvPr>
            <p:ph type="sldImg"/>
          </p:nvPr>
        </p:nvSpPr>
        <p:spPr>
          <a:xfrm>
            <a:off x="992188" y="768350"/>
            <a:ext cx="5114925" cy="3836988"/>
          </a:xfrm>
          <a:ln/>
        </p:spPr>
      </p:sp>
      <p:sp>
        <p:nvSpPr>
          <p:cNvPr id="954371" name="Rectangle 3"/>
          <p:cNvSpPr>
            <a:spLocks noGrp="1" noChangeArrowheads="1"/>
          </p:cNvSpPr>
          <p:nvPr>
            <p:ph type="body" idx="1"/>
          </p:nvPr>
        </p:nvSpPr>
        <p:spPr/>
        <p:txBody>
          <a:bodyPr/>
          <a:lstStyle/>
          <a:p>
            <a:endParaRPr lang="fr-F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668781-5A54-4101-BF44-4FCE43DE082A}" type="slidenum">
              <a:rPr lang="fr-FR"/>
              <a:pPr/>
              <a:t>48</a:t>
            </a:fld>
            <a:endParaRPr lang="fr-FR"/>
          </a:p>
        </p:txBody>
      </p:sp>
      <p:sp>
        <p:nvSpPr>
          <p:cNvPr id="956418" name="Rectangle 2"/>
          <p:cNvSpPr>
            <a:spLocks noGrp="1" noRot="1" noChangeAspect="1" noChangeArrowheads="1" noTextEdit="1"/>
          </p:cNvSpPr>
          <p:nvPr>
            <p:ph type="sldImg"/>
          </p:nvPr>
        </p:nvSpPr>
        <p:spPr>
          <a:xfrm>
            <a:off x="992188" y="768350"/>
            <a:ext cx="5114925" cy="3836988"/>
          </a:xfrm>
          <a:ln/>
        </p:spPr>
      </p:sp>
      <p:sp>
        <p:nvSpPr>
          <p:cNvPr id="956419" name="Rectangle 3"/>
          <p:cNvSpPr>
            <a:spLocks noGrp="1" noChangeArrowheads="1"/>
          </p:cNvSpPr>
          <p:nvPr>
            <p:ph type="body" idx="1"/>
          </p:nvPr>
        </p:nvSpPr>
        <p:spPr/>
        <p:txBody>
          <a:bodyPr/>
          <a:lstStyle/>
          <a:p>
            <a:endParaRPr 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5109E6-D428-4B81-9B8C-2D4C9619CE90}" type="slidenum">
              <a:rPr lang="fr-FR"/>
              <a:pPr/>
              <a:t>49</a:t>
            </a:fld>
            <a:endParaRPr lang="fr-FR"/>
          </a:p>
        </p:txBody>
      </p:sp>
      <p:sp>
        <p:nvSpPr>
          <p:cNvPr id="844802" name="Rectangle 2"/>
          <p:cNvSpPr>
            <a:spLocks noGrp="1" noRot="1" noChangeAspect="1" noChangeArrowheads="1" noTextEdit="1"/>
          </p:cNvSpPr>
          <p:nvPr>
            <p:ph type="sldImg"/>
          </p:nvPr>
        </p:nvSpPr>
        <p:spPr>
          <a:xfrm>
            <a:off x="992188" y="768350"/>
            <a:ext cx="5114925" cy="3836988"/>
          </a:xfrm>
          <a:ln/>
        </p:spPr>
      </p:sp>
      <p:sp>
        <p:nvSpPr>
          <p:cNvPr id="844803" name="Rectangle 3"/>
          <p:cNvSpPr>
            <a:spLocks noGrp="1" noChangeArrowheads="1"/>
          </p:cNvSpPr>
          <p:nvPr>
            <p:ph type="body" idx="1"/>
          </p:nvPr>
        </p:nvSpPr>
        <p:spPr/>
        <p:txBody>
          <a:bodyPr/>
          <a:lstStyle/>
          <a:p>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p:cNvSpPr>
            <a:spLocks noGrp="1" noChangeArrowheads="1"/>
          </p:cNvSpPr>
          <p:nvPr>
            <p:ph type="sldNum" sz="quarter" idx="5"/>
          </p:nvPr>
        </p:nvSpPr>
        <p:spPr>
          <a:ln/>
        </p:spPr>
        <p:txBody>
          <a:bodyPr/>
          <a:lstStyle/>
          <a:p>
            <a:fld id="{91C01E56-90D3-43B8-BDF5-58BA99FE9C93}" type="slidenum">
              <a:rPr lang="fr-FR"/>
              <a:pPr/>
              <a:t>7</a:t>
            </a:fld>
            <a:endParaRPr lang="fr-FR"/>
          </a:p>
        </p:txBody>
      </p:sp>
      <p:sp>
        <p:nvSpPr>
          <p:cNvPr id="962562" name="Rectangle 2"/>
          <p:cNvSpPr>
            <a:spLocks noChangeArrowheads="1"/>
          </p:cNvSpPr>
          <p:nvPr/>
        </p:nvSpPr>
        <p:spPr bwMode="auto">
          <a:xfrm>
            <a:off x="4011613" y="-12700"/>
            <a:ext cx="3087687" cy="503238"/>
          </a:xfrm>
          <a:prstGeom prst="rect">
            <a:avLst/>
          </a:prstGeom>
          <a:noFill/>
          <a:ln w="12700">
            <a:noFill/>
            <a:miter lim="800000"/>
            <a:headEnd/>
            <a:tailEnd/>
          </a:ln>
          <a:effectLst/>
        </p:spPr>
        <p:txBody>
          <a:bodyPr wrap="none" anchor="ctr"/>
          <a:lstStyle/>
          <a:p>
            <a:endParaRPr lang="fr-FR"/>
          </a:p>
        </p:txBody>
      </p:sp>
      <p:sp>
        <p:nvSpPr>
          <p:cNvPr id="962563" name="Rectangle 3"/>
          <p:cNvSpPr>
            <a:spLocks noChangeArrowheads="1"/>
          </p:cNvSpPr>
          <p:nvPr/>
        </p:nvSpPr>
        <p:spPr bwMode="auto">
          <a:xfrm>
            <a:off x="4011613" y="9742488"/>
            <a:ext cx="3087687" cy="504825"/>
          </a:xfrm>
          <a:prstGeom prst="rect">
            <a:avLst/>
          </a:prstGeom>
          <a:noFill/>
          <a:ln w="12700">
            <a:noFill/>
            <a:miter lim="800000"/>
            <a:headEnd/>
            <a:tailEnd/>
          </a:ln>
          <a:effectLst/>
        </p:spPr>
        <p:txBody>
          <a:bodyPr lIns="20633" tIns="0" rIns="20633" bIns="0" anchor="b"/>
          <a:lstStyle/>
          <a:p>
            <a:pPr algn="r" defTabSz="990600" eaLnBrk="0" hangingPunct="0"/>
            <a:r>
              <a:rPr lang="en-US" sz="1100" i="1" u="none">
                <a:solidFill>
                  <a:schemeClr val="tx1"/>
                </a:solidFill>
                <a:latin typeface="Times New Roman" pitchFamily="18" charset="0"/>
              </a:rPr>
              <a:t>15</a:t>
            </a:r>
          </a:p>
        </p:txBody>
      </p:sp>
      <p:sp>
        <p:nvSpPr>
          <p:cNvPr id="962564" name="Rectangle 4"/>
          <p:cNvSpPr>
            <a:spLocks noChangeArrowheads="1"/>
          </p:cNvSpPr>
          <p:nvPr/>
        </p:nvSpPr>
        <p:spPr bwMode="auto">
          <a:xfrm>
            <a:off x="0" y="9742488"/>
            <a:ext cx="3086100" cy="504825"/>
          </a:xfrm>
          <a:prstGeom prst="rect">
            <a:avLst/>
          </a:prstGeom>
          <a:noFill/>
          <a:ln w="12700">
            <a:noFill/>
            <a:miter lim="800000"/>
            <a:headEnd/>
            <a:tailEnd/>
          </a:ln>
          <a:effectLst/>
        </p:spPr>
        <p:txBody>
          <a:bodyPr wrap="none" anchor="ctr"/>
          <a:lstStyle/>
          <a:p>
            <a:endParaRPr lang="fr-FR"/>
          </a:p>
        </p:txBody>
      </p:sp>
      <p:sp>
        <p:nvSpPr>
          <p:cNvPr id="962565" name="Rectangle 5"/>
          <p:cNvSpPr>
            <a:spLocks noChangeArrowheads="1"/>
          </p:cNvSpPr>
          <p:nvPr/>
        </p:nvSpPr>
        <p:spPr bwMode="auto">
          <a:xfrm>
            <a:off x="0" y="-12700"/>
            <a:ext cx="3086100" cy="503238"/>
          </a:xfrm>
          <a:prstGeom prst="rect">
            <a:avLst/>
          </a:prstGeom>
          <a:noFill/>
          <a:ln w="12700">
            <a:noFill/>
            <a:miter lim="800000"/>
            <a:headEnd/>
            <a:tailEnd/>
          </a:ln>
          <a:effectLst/>
        </p:spPr>
        <p:txBody>
          <a:bodyPr wrap="none" anchor="ctr"/>
          <a:lstStyle/>
          <a:p>
            <a:endParaRPr lang="fr-FR"/>
          </a:p>
        </p:txBody>
      </p:sp>
      <p:sp>
        <p:nvSpPr>
          <p:cNvPr id="962566" name="Rectangle 6"/>
          <p:cNvSpPr>
            <a:spLocks noGrp="1" noRot="1" noChangeAspect="1" noChangeArrowheads="1" noTextEdit="1"/>
          </p:cNvSpPr>
          <p:nvPr>
            <p:ph type="sldImg"/>
          </p:nvPr>
        </p:nvSpPr>
        <p:spPr>
          <a:xfrm>
            <a:off x="1001713" y="774700"/>
            <a:ext cx="5099050" cy="3824288"/>
          </a:xfrm>
          <a:ln w="12700" cap="flat">
            <a:solidFill>
              <a:schemeClr val="tx1"/>
            </a:solidFill>
          </a:ln>
        </p:spPr>
      </p:sp>
      <p:sp>
        <p:nvSpPr>
          <p:cNvPr id="8" name="Espace réservé des commentaires 7"/>
          <p:cNvSpPr>
            <a:spLocks noGrp="1"/>
          </p:cNvSpPr>
          <p:nvPr>
            <p:ph type="body" idx="1"/>
          </p:nvPr>
        </p:nvSpPr>
        <p:spPr/>
        <p:txBody>
          <a:bodyPr>
            <a:normAutofit/>
          </a:bodyPr>
          <a:lstStyle/>
          <a:p>
            <a:endParaRPr lang="fr-F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p:cNvSpPr>
            <a:spLocks noGrp="1" noChangeArrowheads="1"/>
          </p:cNvSpPr>
          <p:nvPr>
            <p:ph type="sldNum" sz="quarter" idx="5"/>
          </p:nvPr>
        </p:nvSpPr>
        <p:spPr>
          <a:ln/>
        </p:spPr>
        <p:txBody>
          <a:bodyPr/>
          <a:lstStyle/>
          <a:p>
            <a:fld id="{91C01E56-90D3-43B8-BDF5-58BA99FE9C93}" type="slidenum">
              <a:rPr lang="fr-FR"/>
              <a:pPr/>
              <a:t>8</a:t>
            </a:fld>
            <a:endParaRPr lang="fr-FR"/>
          </a:p>
        </p:txBody>
      </p:sp>
      <p:sp>
        <p:nvSpPr>
          <p:cNvPr id="962562" name="Rectangle 2"/>
          <p:cNvSpPr>
            <a:spLocks noChangeArrowheads="1"/>
          </p:cNvSpPr>
          <p:nvPr/>
        </p:nvSpPr>
        <p:spPr bwMode="auto">
          <a:xfrm>
            <a:off x="4011613" y="-12700"/>
            <a:ext cx="3087687" cy="503238"/>
          </a:xfrm>
          <a:prstGeom prst="rect">
            <a:avLst/>
          </a:prstGeom>
          <a:noFill/>
          <a:ln w="12700">
            <a:noFill/>
            <a:miter lim="800000"/>
            <a:headEnd/>
            <a:tailEnd/>
          </a:ln>
          <a:effectLst/>
        </p:spPr>
        <p:txBody>
          <a:bodyPr wrap="none" anchor="ctr"/>
          <a:lstStyle/>
          <a:p>
            <a:endParaRPr lang="fr-FR"/>
          </a:p>
        </p:txBody>
      </p:sp>
      <p:sp>
        <p:nvSpPr>
          <p:cNvPr id="962563" name="Rectangle 3"/>
          <p:cNvSpPr>
            <a:spLocks noChangeArrowheads="1"/>
          </p:cNvSpPr>
          <p:nvPr/>
        </p:nvSpPr>
        <p:spPr bwMode="auto">
          <a:xfrm>
            <a:off x="4011613" y="9742488"/>
            <a:ext cx="3087687" cy="504825"/>
          </a:xfrm>
          <a:prstGeom prst="rect">
            <a:avLst/>
          </a:prstGeom>
          <a:noFill/>
          <a:ln w="12700">
            <a:noFill/>
            <a:miter lim="800000"/>
            <a:headEnd/>
            <a:tailEnd/>
          </a:ln>
          <a:effectLst/>
        </p:spPr>
        <p:txBody>
          <a:bodyPr lIns="20633" tIns="0" rIns="20633" bIns="0" anchor="b"/>
          <a:lstStyle/>
          <a:p>
            <a:pPr algn="r" defTabSz="990600" eaLnBrk="0" hangingPunct="0"/>
            <a:r>
              <a:rPr lang="en-US" sz="1100" i="1" u="none">
                <a:solidFill>
                  <a:schemeClr val="tx1"/>
                </a:solidFill>
                <a:latin typeface="Times New Roman" pitchFamily="18" charset="0"/>
              </a:rPr>
              <a:t>15</a:t>
            </a:r>
          </a:p>
        </p:txBody>
      </p:sp>
      <p:sp>
        <p:nvSpPr>
          <p:cNvPr id="962564" name="Rectangle 4"/>
          <p:cNvSpPr>
            <a:spLocks noChangeArrowheads="1"/>
          </p:cNvSpPr>
          <p:nvPr/>
        </p:nvSpPr>
        <p:spPr bwMode="auto">
          <a:xfrm>
            <a:off x="0" y="9742488"/>
            <a:ext cx="3086100" cy="504825"/>
          </a:xfrm>
          <a:prstGeom prst="rect">
            <a:avLst/>
          </a:prstGeom>
          <a:noFill/>
          <a:ln w="12700">
            <a:noFill/>
            <a:miter lim="800000"/>
            <a:headEnd/>
            <a:tailEnd/>
          </a:ln>
          <a:effectLst/>
        </p:spPr>
        <p:txBody>
          <a:bodyPr wrap="none" anchor="ctr"/>
          <a:lstStyle/>
          <a:p>
            <a:endParaRPr lang="fr-FR"/>
          </a:p>
        </p:txBody>
      </p:sp>
      <p:sp>
        <p:nvSpPr>
          <p:cNvPr id="962565" name="Rectangle 5"/>
          <p:cNvSpPr>
            <a:spLocks noChangeArrowheads="1"/>
          </p:cNvSpPr>
          <p:nvPr/>
        </p:nvSpPr>
        <p:spPr bwMode="auto">
          <a:xfrm>
            <a:off x="0" y="-12700"/>
            <a:ext cx="3086100" cy="503238"/>
          </a:xfrm>
          <a:prstGeom prst="rect">
            <a:avLst/>
          </a:prstGeom>
          <a:noFill/>
          <a:ln w="12700">
            <a:noFill/>
            <a:miter lim="800000"/>
            <a:headEnd/>
            <a:tailEnd/>
          </a:ln>
          <a:effectLst/>
        </p:spPr>
        <p:txBody>
          <a:bodyPr wrap="none" anchor="ctr"/>
          <a:lstStyle/>
          <a:p>
            <a:endParaRPr lang="fr-FR"/>
          </a:p>
        </p:txBody>
      </p:sp>
      <p:sp>
        <p:nvSpPr>
          <p:cNvPr id="962566" name="Rectangle 6"/>
          <p:cNvSpPr>
            <a:spLocks noGrp="1" noRot="1" noChangeAspect="1" noChangeArrowheads="1" noTextEdit="1"/>
          </p:cNvSpPr>
          <p:nvPr>
            <p:ph type="sldImg"/>
          </p:nvPr>
        </p:nvSpPr>
        <p:spPr>
          <a:xfrm>
            <a:off x="1001713" y="774700"/>
            <a:ext cx="5099050" cy="3824288"/>
          </a:xfrm>
          <a:ln w="12700" cap="flat">
            <a:solidFill>
              <a:schemeClr val="tx1"/>
            </a:solidFill>
          </a:ln>
        </p:spPr>
      </p:sp>
      <p:sp>
        <p:nvSpPr>
          <p:cNvPr id="11" name="Espace réservé des commentaires 10"/>
          <p:cNvSpPr>
            <a:spLocks noGrp="1"/>
          </p:cNvSpPr>
          <p:nvPr>
            <p:ph type="body" idx="1"/>
          </p:nvPr>
        </p:nvSpPr>
        <p:spPr/>
        <p:txBody>
          <a:bodyPr>
            <a:normAutofit/>
          </a:bodyPr>
          <a:lstStyle/>
          <a:p>
            <a:r>
              <a:rPr lang="fr-FR" dirty="0" smtClean="0"/>
              <a:t>L'eau absorbe autant d'oxygène que nécessaire pour que les pressions partielles d'oxygène dans le liquide et dans l'air soient en équilibre. La solubilité de l'oxygène dans l'eau est fonction de la pression atmosphérique (donc de l'altitude), de la température et de la minéralisation de l'eau : la saturation en O</a:t>
            </a:r>
            <a:r>
              <a:rPr lang="fr-FR" baseline="-25000" dirty="0" smtClean="0"/>
              <a:t>2</a:t>
            </a:r>
            <a:r>
              <a:rPr lang="fr-FR" dirty="0" smtClean="0"/>
              <a:t> diminue lorsque la température et l'altitude augmentent.</a:t>
            </a:r>
          </a:p>
          <a:p>
            <a:r>
              <a:rPr lang="fr-FR" dirty="0" smtClean="0"/>
              <a:t>La concentration en oxygène dissous est un paramètre essentiel dans le maintien de la vie, et donc dans les phénomènes de dégradation de la matière organique et de la photosynthèse.</a:t>
            </a:r>
          </a:p>
          <a:p>
            <a:r>
              <a:rPr lang="fr-FR" dirty="0" smtClean="0"/>
              <a:t>C'est un paramètre utilisé essentiellement pour les eaux de surface. Au niveau de la mer à 20°C, la concentration en oxygène en équilibre avec la pression atmosphérique est de 8,8 mg/l d'O</a:t>
            </a:r>
            <a:r>
              <a:rPr lang="fr-FR" baseline="-25000" dirty="0" smtClean="0"/>
              <a:t>2 </a:t>
            </a:r>
            <a:r>
              <a:rPr lang="fr-FR" dirty="0" smtClean="0"/>
              <a:t>à saturation. Une eau très aérée est généralement sursaturée en oxygène (torrent), alors qu'une eau chargée en matières organiques dégradables par des micro-organismes est sous-saturée. En effet, la forte présente de matière organique, dans un plan d'eau par exemple, permet aux micro-organismes de se développer tout en consommant de l'oxygène.</a:t>
            </a:r>
          </a:p>
          <a:p>
            <a:r>
              <a:rPr lang="fr-FR" sz="1200" kern="1200" baseline="0" dirty="0" smtClean="0">
                <a:solidFill>
                  <a:schemeClr val="tx1"/>
                </a:solidFill>
                <a:latin typeface="Arial" charset="0"/>
                <a:ea typeface="+mn-ea"/>
                <a:cs typeface="+mn-cs"/>
              </a:rPr>
              <a:t>dans l'eau de mer , comme dans l'eau douce , la solubilité de l 'air diminue lorsque la tempéra ture s'élève. C'est ainsi qu'à 25" l ' eau de mer ne peut dissoudre au maximum, qu’environ les deux tiers de l'oxygène qui serait soluble à 5° </a:t>
            </a:r>
            <a:endParaRPr lang="fr-F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p:cNvSpPr>
            <a:spLocks noGrp="1" noChangeArrowheads="1"/>
          </p:cNvSpPr>
          <p:nvPr>
            <p:ph type="sldNum" sz="quarter" idx="5"/>
          </p:nvPr>
        </p:nvSpPr>
        <p:spPr>
          <a:ln/>
        </p:spPr>
        <p:txBody>
          <a:bodyPr/>
          <a:lstStyle/>
          <a:p>
            <a:fld id="{91C01E56-90D3-43B8-BDF5-58BA99FE9C93}" type="slidenum">
              <a:rPr lang="fr-FR"/>
              <a:pPr/>
              <a:t>9</a:t>
            </a:fld>
            <a:endParaRPr lang="fr-FR"/>
          </a:p>
        </p:txBody>
      </p:sp>
      <p:sp>
        <p:nvSpPr>
          <p:cNvPr id="962562" name="Rectangle 2"/>
          <p:cNvSpPr>
            <a:spLocks noChangeArrowheads="1"/>
          </p:cNvSpPr>
          <p:nvPr/>
        </p:nvSpPr>
        <p:spPr bwMode="auto">
          <a:xfrm>
            <a:off x="4011613" y="-12700"/>
            <a:ext cx="3087687" cy="503238"/>
          </a:xfrm>
          <a:prstGeom prst="rect">
            <a:avLst/>
          </a:prstGeom>
          <a:noFill/>
          <a:ln w="12700">
            <a:noFill/>
            <a:miter lim="800000"/>
            <a:headEnd/>
            <a:tailEnd/>
          </a:ln>
          <a:effectLst/>
        </p:spPr>
        <p:txBody>
          <a:bodyPr wrap="none" anchor="ctr"/>
          <a:lstStyle/>
          <a:p>
            <a:endParaRPr lang="fr-FR"/>
          </a:p>
        </p:txBody>
      </p:sp>
      <p:sp>
        <p:nvSpPr>
          <p:cNvPr id="962563" name="Rectangle 3"/>
          <p:cNvSpPr>
            <a:spLocks noChangeArrowheads="1"/>
          </p:cNvSpPr>
          <p:nvPr/>
        </p:nvSpPr>
        <p:spPr bwMode="auto">
          <a:xfrm>
            <a:off x="4011613" y="9742488"/>
            <a:ext cx="3087687" cy="504825"/>
          </a:xfrm>
          <a:prstGeom prst="rect">
            <a:avLst/>
          </a:prstGeom>
          <a:noFill/>
          <a:ln w="12700">
            <a:noFill/>
            <a:miter lim="800000"/>
            <a:headEnd/>
            <a:tailEnd/>
          </a:ln>
          <a:effectLst/>
        </p:spPr>
        <p:txBody>
          <a:bodyPr lIns="20633" tIns="0" rIns="20633" bIns="0" anchor="b"/>
          <a:lstStyle/>
          <a:p>
            <a:pPr algn="r" defTabSz="990600" eaLnBrk="0" hangingPunct="0"/>
            <a:r>
              <a:rPr lang="en-US" sz="1100" i="1" u="none">
                <a:solidFill>
                  <a:schemeClr val="tx1"/>
                </a:solidFill>
                <a:latin typeface="Times New Roman" pitchFamily="18" charset="0"/>
              </a:rPr>
              <a:t>15</a:t>
            </a:r>
          </a:p>
        </p:txBody>
      </p:sp>
      <p:sp>
        <p:nvSpPr>
          <p:cNvPr id="962564" name="Rectangle 4"/>
          <p:cNvSpPr>
            <a:spLocks noChangeArrowheads="1"/>
          </p:cNvSpPr>
          <p:nvPr/>
        </p:nvSpPr>
        <p:spPr bwMode="auto">
          <a:xfrm>
            <a:off x="0" y="9742488"/>
            <a:ext cx="3086100" cy="504825"/>
          </a:xfrm>
          <a:prstGeom prst="rect">
            <a:avLst/>
          </a:prstGeom>
          <a:noFill/>
          <a:ln w="12700">
            <a:noFill/>
            <a:miter lim="800000"/>
            <a:headEnd/>
            <a:tailEnd/>
          </a:ln>
          <a:effectLst/>
        </p:spPr>
        <p:txBody>
          <a:bodyPr wrap="none" anchor="ctr"/>
          <a:lstStyle/>
          <a:p>
            <a:endParaRPr lang="fr-FR"/>
          </a:p>
        </p:txBody>
      </p:sp>
      <p:sp>
        <p:nvSpPr>
          <p:cNvPr id="962565" name="Rectangle 5"/>
          <p:cNvSpPr>
            <a:spLocks noChangeArrowheads="1"/>
          </p:cNvSpPr>
          <p:nvPr/>
        </p:nvSpPr>
        <p:spPr bwMode="auto">
          <a:xfrm>
            <a:off x="0" y="-12700"/>
            <a:ext cx="3086100" cy="503238"/>
          </a:xfrm>
          <a:prstGeom prst="rect">
            <a:avLst/>
          </a:prstGeom>
          <a:noFill/>
          <a:ln w="12700">
            <a:noFill/>
            <a:miter lim="800000"/>
            <a:headEnd/>
            <a:tailEnd/>
          </a:ln>
          <a:effectLst/>
        </p:spPr>
        <p:txBody>
          <a:bodyPr wrap="none" anchor="ctr"/>
          <a:lstStyle/>
          <a:p>
            <a:endParaRPr lang="fr-FR"/>
          </a:p>
        </p:txBody>
      </p:sp>
      <p:sp>
        <p:nvSpPr>
          <p:cNvPr id="962566" name="Rectangle 6"/>
          <p:cNvSpPr>
            <a:spLocks noGrp="1" noRot="1" noChangeAspect="1" noChangeArrowheads="1" noTextEdit="1"/>
          </p:cNvSpPr>
          <p:nvPr>
            <p:ph type="sldImg"/>
          </p:nvPr>
        </p:nvSpPr>
        <p:spPr>
          <a:xfrm>
            <a:off x="1001713" y="774700"/>
            <a:ext cx="5099050" cy="3824288"/>
          </a:xfrm>
          <a:ln w="12700" cap="flat">
            <a:solidFill>
              <a:schemeClr val="tx1"/>
            </a:solidFill>
          </a:ln>
        </p:spPr>
      </p:sp>
      <p:sp>
        <p:nvSpPr>
          <p:cNvPr id="8" name="Espace réservé des commentaires 7"/>
          <p:cNvSpPr>
            <a:spLocks noGrp="1"/>
          </p:cNvSpPr>
          <p:nvPr>
            <p:ph type="body" idx="1"/>
          </p:nvPr>
        </p:nvSpPr>
        <p:spPr/>
        <p:txBody>
          <a:bodyPr>
            <a:normAutofit/>
          </a:bodyPr>
          <a:lstStyle/>
          <a:p>
            <a:r>
              <a:rPr lang="fr-FR" dirty="0" smtClean="0"/>
              <a:t>Salinité </a:t>
            </a:r>
            <a:r>
              <a:rPr lang="fr-FR" sz="1200" dirty="0" smtClean="0"/>
              <a:t>généralement comprise entre 30 g/l (</a:t>
            </a:r>
            <a:r>
              <a:rPr lang="fr-FR" sz="1200" dirty="0" smtClean="0">
                <a:hlinkClick r:id="rId3" action="ppaction://hlinkfile" tooltip="Atlantique"/>
              </a:rPr>
              <a:t>Atlantique</a:t>
            </a:r>
            <a:r>
              <a:rPr lang="fr-FR" sz="1200" dirty="0" smtClean="0"/>
              <a:t> nord) et 40 g/l (</a:t>
            </a:r>
            <a:r>
              <a:rPr lang="fr-FR" sz="1200" dirty="0" smtClean="0">
                <a:hlinkClick r:id="rId4" action="ppaction://hlinkfile" tooltip="Mer Rouge"/>
              </a:rPr>
              <a:t>mer Rouge</a:t>
            </a:r>
            <a:r>
              <a:rPr lang="fr-FR" sz="1200" dirty="0" smtClean="0"/>
              <a:t>). Les </a:t>
            </a:r>
            <a:r>
              <a:rPr lang="fr-FR" sz="1200" dirty="0" smtClean="0">
                <a:hlinkClick r:id="rId5" action="ppaction://hlinkfile" tooltip="Mer intérieure"/>
              </a:rPr>
              <a:t>mers intérieures</a:t>
            </a:r>
            <a:r>
              <a:rPr lang="fr-FR" sz="1200" dirty="0" smtClean="0"/>
              <a:t> ou assimilées ont une salinité supérieure, parce que l'</a:t>
            </a:r>
            <a:r>
              <a:rPr lang="fr-FR" sz="1200" dirty="0" smtClean="0">
                <a:hlinkClick r:id="rId6" action="ppaction://hlinkfile" tooltip="Évaporation"/>
              </a:rPr>
              <a:t>évaporation</a:t>
            </a:r>
            <a:r>
              <a:rPr lang="fr-FR" sz="1200" dirty="0" smtClean="0"/>
              <a:t> y concentre le sel. Les exceptions concernent donc des mers fermées ou semi-fermées, comme pour les valeurs extrêmes de 6 g/l dans les eaux de surface de la </a:t>
            </a:r>
            <a:r>
              <a:rPr lang="fr-FR" sz="1200" dirty="0" smtClean="0">
                <a:hlinkClick r:id="rId7" action="ppaction://hlinkfile" tooltip="Mer Baltique"/>
              </a:rPr>
              <a:t>mer Baltique</a:t>
            </a:r>
            <a:r>
              <a:rPr lang="fr-FR" sz="1200" dirty="0" smtClean="0"/>
              <a:t> et 330 g/l dans la </a:t>
            </a:r>
            <a:r>
              <a:rPr lang="fr-FR" sz="1200" dirty="0" smtClean="0">
                <a:hlinkClick r:id="rId8" action="ppaction://hlinkfile" tooltip="Mer Morte"/>
              </a:rPr>
              <a:t>mer Morte</a:t>
            </a:r>
            <a:r>
              <a:rPr lang="fr-FR" sz="1200" dirty="0" smtClean="0"/>
              <a:t>. La mer ouverte la plus salée est la </a:t>
            </a:r>
            <a:r>
              <a:rPr lang="fr-FR" sz="1200" dirty="0" smtClean="0">
                <a:hlinkClick r:id="rId4" action="ppaction://hlinkfile" tooltip="Mer Rouge"/>
              </a:rPr>
              <a:t>mer Rouge</a:t>
            </a:r>
            <a:r>
              <a:rPr lang="fr-FR" sz="1200" dirty="0" smtClean="0"/>
              <a:t>.</a:t>
            </a:r>
          </a:p>
          <a:p>
            <a:r>
              <a:rPr lang="fr-FR" sz="1200" dirty="0" smtClean="0"/>
              <a:t>c'est-à-dire indépendantes de la salinité) ; cette propriété a été établie par le chimiste écossais </a:t>
            </a:r>
            <a:r>
              <a:rPr lang="fr-FR" sz="1200" dirty="0" smtClean="0">
                <a:hlinkClick r:id="rId9" action="ppaction://hlinkfile" tooltip="William Dittmar"/>
              </a:rPr>
              <a:t>William </a:t>
            </a:r>
            <a:r>
              <a:rPr lang="fr-FR" sz="1200" dirty="0" err="1" smtClean="0">
                <a:hlinkClick r:id="rId9" action="ppaction://hlinkfile" tooltip="William Dittmar"/>
              </a:rPr>
              <a:t>Dittmar</a:t>
            </a:r>
            <a:r>
              <a:rPr lang="fr-FR" sz="1200" dirty="0" smtClean="0"/>
              <a:t>, et permet de considérer l'eau de mer comme une solution de onze constituants majeurs dans de l'</a:t>
            </a:r>
            <a:r>
              <a:rPr lang="fr-FR" sz="1200" dirty="0" smtClean="0">
                <a:hlinkClick r:id="rId10" action="ppaction://hlinkfile" tooltip="Eau"/>
              </a:rPr>
              <a:t>eau</a:t>
            </a:r>
            <a:r>
              <a:rPr lang="fr-FR" sz="1200" dirty="0" smtClean="0"/>
              <a:t> pure, à savoir, par ordre décroissant d'importance, le </a:t>
            </a:r>
            <a:r>
              <a:rPr lang="fr-FR" sz="1200" dirty="0" smtClean="0">
                <a:hlinkClick r:id="rId11" action="ppaction://hlinkfile" tooltip="Chlorure"/>
              </a:rPr>
              <a:t>chlorure</a:t>
            </a:r>
            <a:r>
              <a:rPr lang="fr-FR" sz="1200" dirty="0" smtClean="0"/>
              <a:t>, l'ion </a:t>
            </a:r>
            <a:r>
              <a:rPr lang="fr-FR" sz="1200" dirty="0" smtClean="0">
                <a:hlinkClick r:id="rId12" action="ppaction://hlinkfile" tooltip="Sodium"/>
              </a:rPr>
              <a:t>sodium</a:t>
            </a:r>
            <a:r>
              <a:rPr lang="fr-FR" sz="1200" dirty="0" smtClean="0"/>
              <a:t>, l'ion </a:t>
            </a:r>
            <a:r>
              <a:rPr lang="fr-FR" sz="1200" dirty="0" smtClean="0">
                <a:hlinkClick r:id="rId13" action="ppaction://hlinkfile" tooltip="Magnésium"/>
              </a:rPr>
              <a:t>magnésium</a:t>
            </a:r>
            <a:r>
              <a:rPr lang="fr-FR" sz="1200" dirty="0" smtClean="0"/>
              <a:t>, le </a:t>
            </a:r>
            <a:r>
              <a:rPr lang="fr-FR" sz="1200" dirty="0" smtClean="0">
                <a:hlinkClick r:id="rId14" action="ppaction://hlinkfile" tooltip="Sulfate"/>
              </a:rPr>
              <a:t>sulfate</a:t>
            </a:r>
            <a:r>
              <a:rPr lang="fr-FR" sz="1200" dirty="0" smtClean="0"/>
              <a:t>, l'ion </a:t>
            </a:r>
            <a:r>
              <a:rPr lang="fr-FR" sz="1200" dirty="0" smtClean="0">
                <a:hlinkClick r:id="rId15" action="ppaction://hlinkfile" tooltip="Calcium"/>
              </a:rPr>
              <a:t>calcium</a:t>
            </a:r>
            <a:r>
              <a:rPr lang="fr-FR" sz="1200" dirty="0" smtClean="0"/>
              <a:t>, l'ion </a:t>
            </a:r>
            <a:r>
              <a:rPr lang="fr-FR" sz="1200" dirty="0" smtClean="0">
                <a:hlinkClick r:id="rId16" action="ppaction://hlinkfile" tooltip="Potassium"/>
              </a:rPr>
              <a:t>potassium</a:t>
            </a:r>
            <a:r>
              <a:rPr lang="fr-FR" sz="1200" dirty="0" smtClean="0"/>
              <a:t>, le </a:t>
            </a:r>
            <a:r>
              <a:rPr lang="fr-FR" sz="1200" dirty="0" smtClean="0">
                <a:hlinkClick r:id="rId17" action="ppaction://hlinkfile" tooltip="Bicarbonate"/>
              </a:rPr>
              <a:t>bicarbonate</a:t>
            </a:r>
            <a:r>
              <a:rPr lang="fr-FR" sz="1200" dirty="0" smtClean="0"/>
              <a:t>, le </a:t>
            </a:r>
            <a:r>
              <a:rPr lang="fr-FR" sz="1200" dirty="0" smtClean="0">
                <a:hlinkClick r:id="rId18" action="ppaction://hlinkfile" tooltip="Bromure"/>
              </a:rPr>
              <a:t>bromure</a:t>
            </a:r>
            <a:r>
              <a:rPr lang="fr-FR" sz="1200" dirty="0" smtClean="0"/>
              <a:t>, l'</a:t>
            </a:r>
            <a:r>
              <a:rPr lang="fr-FR" sz="1200" dirty="0" smtClean="0">
                <a:hlinkClick r:id="rId19" action="ppaction://hlinkfile" tooltip="Acide borique"/>
              </a:rPr>
              <a:t>acide borique</a:t>
            </a:r>
            <a:r>
              <a:rPr lang="fr-FR" sz="1200" dirty="0" smtClean="0"/>
              <a:t>, le </a:t>
            </a:r>
            <a:r>
              <a:rPr lang="fr-FR" sz="1200" dirty="0" smtClean="0">
                <a:hlinkClick r:id="rId20" action="ppaction://hlinkfile" tooltip="Carbonate"/>
              </a:rPr>
              <a:t>carbonate</a:t>
            </a:r>
            <a:r>
              <a:rPr lang="fr-FR" sz="1200" dirty="0" smtClean="0"/>
              <a:t> et le </a:t>
            </a:r>
            <a:r>
              <a:rPr lang="fr-FR" sz="1200" dirty="0" smtClean="0">
                <a:hlinkClick r:id="rId21" action="ppaction://hlinkfile" tooltip="Fluorure"/>
              </a:rPr>
              <a:t>fluorure</a:t>
            </a:r>
            <a:r>
              <a:rPr lang="fr-FR" sz="1200" dirty="0" smtClean="0"/>
              <a:t>. La </a:t>
            </a:r>
            <a:r>
              <a:rPr lang="fr-FR" sz="1200" dirty="0" smtClean="0">
                <a:hlinkClick r:id="rId22" action="ppaction://hlinkfile" tooltip="Loi de Dittmar"/>
              </a:rPr>
              <a:t>loi de </a:t>
            </a:r>
            <a:r>
              <a:rPr lang="fr-FR" sz="1200" dirty="0" err="1" smtClean="0">
                <a:hlinkClick r:id="rId22" action="ppaction://hlinkfile" tooltip="Loi de Dittmar"/>
              </a:rPr>
              <a:t>Dittmar</a:t>
            </a:r>
            <a:r>
              <a:rPr lang="fr-FR" sz="1200" dirty="0" smtClean="0"/>
              <a:t> permet ainsi de déterminer la salinité de l'eau de mer par une seule mesure : de la concentration d'un de ces constituants (par exemple, Cl</a:t>
            </a:r>
            <a:r>
              <a:rPr lang="fr-FR" sz="1200" baseline="30000" dirty="0" smtClean="0"/>
              <a:t>-</a:t>
            </a:r>
            <a:r>
              <a:rPr lang="fr-FR" sz="1200" dirty="0" smtClean="0"/>
              <a:t>) ou d'une des propriétés physiques de l'eau de mer à une température donnée (comme la </a:t>
            </a:r>
            <a:r>
              <a:rPr lang="fr-FR" sz="1200" dirty="0" smtClean="0">
                <a:hlinkClick r:id="rId23" action="ppaction://hlinkfile" tooltip="Densité"/>
              </a:rPr>
              <a:t>densité</a:t>
            </a:r>
            <a:r>
              <a:rPr lang="fr-FR" sz="1200" dirty="0" smtClean="0"/>
              <a:t> relative, l'</a:t>
            </a:r>
            <a:r>
              <a:rPr lang="fr-FR" sz="1200" dirty="0" smtClean="0">
                <a:hlinkClick r:id="rId24" action="ppaction://hlinkfile" tooltip="Indice de réfraction"/>
              </a:rPr>
              <a:t>indice de réfraction</a:t>
            </a:r>
            <a:r>
              <a:rPr lang="fr-FR" sz="1200" dirty="0" smtClean="0"/>
              <a:t> ou la </a:t>
            </a:r>
            <a:r>
              <a:rPr lang="fr-FR" sz="1200" dirty="0" smtClean="0">
                <a:hlinkClick r:id="rId25" action="ppaction://hlinkfile" tooltip="Conductivité"/>
              </a:rPr>
              <a:t>conductivité</a:t>
            </a:r>
            <a:r>
              <a:rPr lang="fr-FR" sz="1200" dirty="0" smtClean="0"/>
              <a:t>).</a:t>
            </a:r>
          </a:p>
          <a:p>
            <a:pPr marL="0" marR="0" indent="0" algn="l" defTabSz="914400" rtl="0" eaLnBrk="1" fontAlgn="base" latinLnBrk="0" hangingPunct="1">
              <a:lnSpc>
                <a:spcPct val="100000"/>
              </a:lnSpc>
              <a:spcBef>
                <a:spcPct val="30000"/>
              </a:spcBef>
              <a:spcAft>
                <a:spcPct val="0"/>
              </a:spcAft>
              <a:buClrTx/>
              <a:buSzTx/>
              <a:buFontTx/>
              <a:buNone/>
              <a:tabLst/>
              <a:defRPr/>
            </a:pPr>
            <a:r>
              <a:rPr lang="fr-FR" sz="1200" dirty="0" smtClean="0"/>
              <a:t>Les gaz dissous comprennent principalement : 64% d'</a:t>
            </a:r>
            <a:r>
              <a:rPr lang="fr-FR" sz="1200" dirty="0" smtClean="0">
                <a:hlinkClick r:id="rId26" action="ppaction://hlinkfile" tooltip="Azote"/>
              </a:rPr>
              <a:t>azote</a:t>
            </a:r>
            <a:r>
              <a:rPr lang="fr-FR" sz="1200" dirty="0" smtClean="0"/>
              <a:t>, 34% d'</a:t>
            </a:r>
            <a:r>
              <a:rPr lang="fr-FR" sz="1200" dirty="0" smtClean="0">
                <a:hlinkClick r:id="rId27" action="ppaction://hlinkfile" tooltip="Oxygène"/>
              </a:rPr>
              <a:t>oxygène</a:t>
            </a:r>
            <a:r>
              <a:rPr lang="fr-FR" sz="1200" dirty="0" smtClean="0"/>
              <a:t>, 1,8% de </a:t>
            </a:r>
            <a:r>
              <a:rPr lang="fr-FR" sz="1200" dirty="0" smtClean="0">
                <a:hlinkClick r:id="rId28" action="ppaction://hlinkfile" tooltip="Dioxyde de carbone"/>
              </a:rPr>
              <a:t>dioxyde de carbone</a:t>
            </a:r>
            <a:r>
              <a:rPr lang="fr-FR" sz="1200" dirty="0" smtClean="0"/>
              <a:t> (soit 60 fois la proportion de ce gaz dans l'</a:t>
            </a:r>
            <a:r>
              <a:rPr lang="fr-FR" sz="1200" dirty="0" smtClean="0">
                <a:hlinkClick r:id="rId29" action="ppaction://hlinkfile" tooltip="Atmosphère terrestre"/>
              </a:rPr>
              <a:t>atmosphère terrestre</a:t>
            </a:r>
            <a:r>
              <a:rPr lang="fr-FR" sz="1200" dirty="0" smtClean="0"/>
              <a:t>).</a:t>
            </a:r>
          </a:p>
          <a:p>
            <a:endParaRPr lang="fr-F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868037-3A0C-4BA9-9250-D1E61A3E1C71}" type="slidenum">
              <a:rPr lang="fr-FR"/>
              <a:pPr/>
              <a:t>10</a:t>
            </a:fld>
            <a:endParaRPr lang="fr-FR"/>
          </a:p>
        </p:txBody>
      </p:sp>
      <p:sp>
        <p:nvSpPr>
          <p:cNvPr id="916482" name="Rectangle 2"/>
          <p:cNvSpPr>
            <a:spLocks noGrp="1" noRot="1" noChangeAspect="1" noChangeArrowheads="1" noTextEdit="1"/>
          </p:cNvSpPr>
          <p:nvPr>
            <p:ph type="sldImg"/>
          </p:nvPr>
        </p:nvSpPr>
        <p:spPr>
          <a:xfrm>
            <a:off x="992188" y="768350"/>
            <a:ext cx="5114925" cy="3836988"/>
          </a:xfrm>
          <a:ln/>
        </p:spPr>
      </p:sp>
      <p:sp>
        <p:nvSpPr>
          <p:cNvPr id="916483" name="Rectangle 3"/>
          <p:cNvSpPr>
            <a:spLocks noGrp="1" noChangeArrowheads="1"/>
          </p:cNvSpPr>
          <p:nvPr>
            <p:ph type="body" idx="1"/>
          </p:nvPr>
        </p:nvSpPr>
        <p:spPr>
          <a:xfrm>
            <a:off x="393700" y="4860925"/>
            <a:ext cx="6389688" cy="4605338"/>
          </a:xfrm>
        </p:spPr>
        <p:txBody>
          <a:bodyPr/>
          <a:lstStyle/>
          <a:p>
            <a:endParaRPr lang="fr-FR" sz="10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6AFB74-FB46-4668-A02E-9EEC11A94D8E}" type="slidenum">
              <a:rPr lang="fr-FR"/>
              <a:pPr/>
              <a:t>11</a:t>
            </a:fld>
            <a:endParaRPr lang="fr-FR"/>
          </a:p>
        </p:txBody>
      </p:sp>
      <p:sp>
        <p:nvSpPr>
          <p:cNvPr id="778242" name="Rectangle 2"/>
          <p:cNvSpPr>
            <a:spLocks noGrp="1" noRot="1" noChangeAspect="1" noChangeArrowheads="1" noTextEdit="1"/>
          </p:cNvSpPr>
          <p:nvPr>
            <p:ph type="sldImg"/>
          </p:nvPr>
        </p:nvSpPr>
        <p:spPr>
          <a:xfrm>
            <a:off x="990600" y="768350"/>
            <a:ext cx="5118100" cy="3838575"/>
          </a:xfrm>
          <a:ln/>
        </p:spPr>
      </p:sp>
      <p:sp>
        <p:nvSpPr>
          <p:cNvPr id="778243" name="Rectangle 3"/>
          <p:cNvSpPr>
            <a:spLocks noGrp="1" noChangeArrowheads="1"/>
          </p:cNvSpPr>
          <p:nvPr>
            <p:ph type="body" idx="1"/>
          </p:nvPr>
        </p:nvSpPr>
        <p:spPr>
          <a:xfrm>
            <a:off x="946150" y="4862513"/>
            <a:ext cx="5207000" cy="4603750"/>
          </a:xfrm>
        </p:spPr>
        <p:txBody>
          <a:bodyPr/>
          <a:lstStyle/>
          <a:p>
            <a:endParaRPr lang="fr-F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lvl1pPr>
              <a:defRPr/>
            </a:lvl1pPr>
          </a:lstStyle>
          <a:p>
            <a:endParaRPr lang="fr-FR"/>
          </a:p>
        </p:txBody>
      </p:sp>
      <p:sp>
        <p:nvSpPr>
          <p:cNvPr id="5" name="Espace réservé du pied de page 4"/>
          <p:cNvSpPr>
            <a:spLocks noGrp="1"/>
          </p:cNvSpPr>
          <p:nvPr>
            <p:ph type="ftr" sz="quarter" idx="11"/>
          </p:nvPr>
        </p:nvSpPr>
        <p:spPr/>
        <p:txBody>
          <a:bodyPr/>
          <a:lstStyle>
            <a:lvl1pPr>
              <a:defRPr/>
            </a:lvl1pPr>
          </a:lstStyle>
          <a:p>
            <a:endParaRPr lang="fr-FR"/>
          </a:p>
        </p:txBody>
      </p:sp>
      <p:sp>
        <p:nvSpPr>
          <p:cNvPr id="6" name="Espace réservé du numéro de diapositive 5"/>
          <p:cNvSpPr>
            <a:spLocks noGrp="1"/>
          </p:cNvSpPr>
          <p:nvPr>
            <p:ph type="sldNum" sz="quarter" idx="12"/>
          </p:nvPr>
        </p:nvSpPr>
        <p:spPr/>
        <p:txBody>
          <a:bodyPr/>
          <a:lstStyle>
            <a:lvl1pPr>
              <a:defRPr/>
            </a:lvl1pPr>
          </a:lstStyle>
          <a:p>
            <a:fld id="{A684B4CF-91A6-494E-B597-770A362FC793}" type="slidenum">
              <a:rPr lang="fr-FR"/>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endParaRPr lang="fr-FR"/>
          </a:p>
        </p:txBody>
      </p:sp>
      <p:sp>
        <p:nvSpPr>
          <p:cNvPr id="5" name="Espace réservé du pied de page 4"/>
          <p:cNvSpPr>
            <a:spLocks noGrp="1"/>
          </p:cNvSpPr>
          <p:nvPr>
            <p:ph type="ftr" sz="quarter" idx="11"/>
          </p:nvPr>
        </p:nvSpPr>
        <p:spPr/>
        <p:txBody>
          <a:bodyPr/>
          <a:lstStyle>
            <a:lvl1pPr>
              <a:defRPr/>
            </a:lvl1pPr>
          </a:lstStyle>
          <a:p>
            <a:endParaRPr lang="fr-FR"/>
          </a:p>
        </p:txBody>
      </p:sp>
      <p:sp>
        <p:nvSpPr>
          <p:cNvPr id="6" name="Espace réservé du numéro de diapositive 5"/>
          <p:cNvSpPr>
            <a:spLocks noGrp="1"/>
          </p:cNvSpPr>
          <p:nvPr>
            <p:ph type="sldNum" sz="quarter" idx="12"/>
          </p:nvPr>
        </p:nvSpPr>
        <p:spPr/>
        <p:txBody>
          <a:bodyPr/>
          <a:lstStyle>
            <a:lvl1pPr>
              <a:defRPr/>
            </a:lvl1pPr>
          </a:lstStyle>
          <a:p>
            <a:fld id="{7C8F2D55-AB4B-4E9F-B5A7-C09FA195C112}" type="slidenum">
              <a:rPr lang="fr-FR"/>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15100" y="188913"/>
            <a:ext cx="1943100" cy="5907087"/>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685800" y="188913"/>
            <a:ext cx="5676900" cy="5907087"/>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endParaRPr lang="fr-FR"/>
          </a:p>
        </p:txBody>
      </p:sp>
      <p:sp>
        <p:nvSpPr>
          <p:cNvPr id="5" name="Espace réservé du pied de page 4"/>
          <p:cNvSpPr>
            <a:spLocks noGrp="1"/>
          </p:cNvSpPr>
          <p:nvPr>
            <p:ph type="ftr" sz="quarter" idx="11"/>
          </p:nvPr>
        </p:nvSpPr>
        <p:spPr/>
        <p:txBody>
          <a:bodyPr/>
          <a:lstStyle>
            <a:lvl1pPr>
              <a:defRPr/>
            </a:lvl1pPr>
          </a:lstStyle>
          <a:p>
            <a:endParaRPr lang="fr-FR"/>
          </a:p>
        </p:txBody>
      </p:sp>
      <p:sp>
        <p:nvSpPr>
          <p:cNvPr id="6" name="Espace réservé du numéro de diapositive 5"/>
          <p:cNvSpPr>
            <a:spLocks noGrp="1"/>
          </p:cNvSpPr>
          <p:nvPr>
            <p:ph type="sldNum" sz="quarter" idx="12"/>
          </p:nvPr>
        </p:nvSpPr>
        <p:spPr/>
        <p:txBody>
          <a:bodyPr/>
          <a:lstStyle>
            <a:lvl1pPr>
              <a:defRPr/>
            </a:lvl1pPr>
          </a:lstStyle>
          <a:p>
            <a:fld id="{43485622-04EA-49EE-AB30-9D29122C8EDE}" type="slidenum">
              <a:rPr lang="fr-FR"/>
              <a:pPr/>
              <a:t>‹N°›</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reserve="1">
  <p:cSld name="Titre. Text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16013" y="188913"/>
            <a:ext cx="7127875" cy="1143000"/>
          </a:xfrm>
        </p:spPr>
        <p:txBody>
          <a:bodyPr/>
          <a:lstStyle/>
          <a:p>
            <a:r>
              <a:rPr lang="fr-FR" smtClean="0"/>
              <a:t>Cliquez pour modifier le style du titre</a:t>
            </a:r>
            <a:endParaRPr lang="fr-FR"/>
          </a:p>
        </p:txBody>
      </p:sp>
      <p:sp>
        <p:nvSpPr>
          <p:cNvPr id="3" name="Espace réservé du texte 2"/>
          <p:cNvSpPr>
            <a:spLocks noGrp="1"/>
          </p:cNvSpPr>
          <p:nvPr>
            <p:ph type="body" sz="half" idx="1"/>
          </p:nvPr>
        </p:nvSpPr>
        <p:spPr>
          <a:xfrm>
            <a:off x="685800" y="1981200"/>
            <a:ext cx="3810000" cy="4114800"/>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981200"/>
            <a:ext cx="3810000" cy="4114800"/>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a:xfrm>
            <a:off x="685800" y="6248400"/>
            <a:ext cx="1905000" cy="457200"/>
          </a:xfrm>
        </p:spPr>
        <p:txBody>
          <a:bodyPr/>
          <a:lstStyle>
            <a:lvl1pPr>
              <a:defRPr/>
            </a:lvl1pPr>
          </a:lstStyle>
          <a:p>
            <a:endParaRPr lang="fr-FR"/>
          </a:p>
        </p:txBody>
      </p:sp>
      <p:sp>
        <p:nvSpPr>
          <p:cNvPr id="6" name="Espace réservé du pied de page 5"/>
          <p:cNvSpPr>
            <a:spLocks noGrp="1"/>
          </p:cNvSpPr>
          <p:nvPr>
            <p:ph type="ftr" sz="quarter" idx="11"/>
          </p:nvPr>
        </p:nvSpPr>
        <p:spPr>
          <a:xfrm>
            <a:off x="3124200" y="6248400"/>
            <a:ext cx="2895600" cy="457200"/>
          </a:xfrm>
        </p:spPr>
        <p:txBody>
          <a:bodyPr/>
          <a:lstStyle>
            <a:lvl1pPr>
              <a:defRPr/>
            </a:lvl1pPr>
          </a:lstStyle>
          <a:p>
            <a:endParaRPr lang="fr-FR"/>
          </a:p>
        </p:txBody>
      </p:sp>
      <p:sp>
        <p:nvSpPr>
          <p:cNvPr id="7" name="Espace réservé du numéro de diapositive 6"/>
          <p:cNvSpPr>
            <a:spLocks noGrp="1"/>
          </p:cNvSpPr>
          <p:nvPr>
            <p:ph type="sldNum" sz="quarter" idx="12"/>
          </p:nvPr>
        </p:nvSpPr>
        <p:spPr>
          <a:xfrm>
            <a:off x="6553200" y="6248400"/>
            <a:ext cx="1905000" cy="457200"/>
          </a:xfrm>
        </p:spPr>
        <p:txBody>
          <a:bodyPr/>
          <a:lstStyle>
            <a:lvl1pPr>
              <a:defRPr/>
            </a:lvl1pPr>
          </a:lstStyle>
          <a:p>
            <a:fld id="{93E2C721-06BF-4B7E-B86D-127D795C11FC}" type="slidenum">
              <a:rPr lang="fr-FR"/>
              <a:pPr/>
              <a:t>‹N°›</a:t>
            </a:fld>
            <a:endParaRPr lang="fr-F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TwoObj" preserve="1">
  <p:cSld name="Titre. Texte et 2 contenus">
    <p:spTree>
      <p:nvGrpSpPr>
        <p:cNvPr id="1" name=""/>
        <p:cNvGrpSpPr/>
        <p:nvPr/>
      </p:nvGrpSpPr>
      <p:grpSpPr>
        <a:xfrm>
          <a:off x="0" y="0"/>
          <a:ext cx="0" cy="0"/>
          <a:chOff x="0" y="0"/>
          <a:chExt cx="0" cy="0"/>
        </a:xfrm>
      </p:grpSpPr>
      <p:sp>
        <p:nvSpPr>
          <p:cNvPr id="2" name="Titre 1"/>
          <p:cNvSpPr>
            <a:spLocks noGrp="1"/>
          </p:cNvSpPr>
          <p:nvPr>
            <p:ph type="title"/>
          </p:nvPr>
        </p:nvSpPr>
        <p:spPr>
          <a:xfrm>
            <a:off x="1116013" y="188913"/>
            <a:ext cx="7127875" cy="1143000"/>
          </a:xfrm>
        </p:spPr>
        <p:txBody>
          <a:bodyPr/>
          <a:lstStyle/>
          <a:p>
            <a:r>
              <a:rPr lang="fr-FR" smtClean="0"/>
              <a:t>Cliquez pour modifier le style du titre</a:t>
            </a:r>
            <a:endParaRPr lang="fr-FR"/>
          </a:p>
        </p:txBody>
      </p:sp>
      <p:sp>
        <p:nvSpPr>
          <p:cNvPr id="3" name="Espace réservé du texte 2"/>
          <p:cNvSpPr>
            <a:spLocks noGrp="1"/>
          </p:cNvSpPr>
          <p:nvPr>
            <p:ph type="body" sz="half" idx="1"/>
          </p:nvPr>
        </p:nvSpPr>
        <p:spPr>
          <a:xfrm>
            <a:off x="685800" y="1981200"/>
            <a:ext cx="3810000" cy="4114800"/>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quarter" idx="2"/>
          </p:nvPr>
        </p:nvSpPr>
        <p:spPr>
          <a:xfrm>
            <a:off x="4648200" y="1981200"/>
            <a:ext cx="3810000" cy="1981200"/>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contenu 4"/>
          <p:cNvSpPr>
            <a:spLocks noGrp="1"/>
          </p:cNvSpPr>
          <p:nvPr>
            <p:ph sz="quarter" idx="3"/>
          </p:nvPr>
        </p:nvSpPr>
        <p:spPr>
          <a:xfrm>
            <a:off x="4648200" y="4114800"/>
            <a:ext cx="3810000" cy="1981200"/>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e la date 5"/>
          <p:cNvSpPr>
            <a:spLocks noGrp="1"/>
          </p:cNvSpPr>
          <p:nvPr>
            <p:ph type="dt" sz="half" idx="10"/>
          </p:nvPr>
        </p:nvSpPr>
        <p:spPr>
          <a:xfrm>
            <a:off x="685800" y="6248400"/>
            <a:ext cx="1905000" cy="457200"/>
          </a:xfrm>
        </p:spPr>
        <p:txBody>
          <a:bodyPr/>
          <a:lstStyle>
            <a:lvl1pPr>
              <a:defRPr/>
            </a:lvl1pPr>
          </a:lstStyle>
          <a:p>
            <a:endParaRPr lang="fr-FR"/>
          </a:p>
        </p:txBody>
      </p:sp>
      <p:sp>
        <p:nvSpPr>
          <p:cNvPr id="7" name="Espace réservé du pied de page 6"/>
          <p:cNvSpPr>
            <a:spLocks noGrp="1"/>
          </p:cNvSpPr>
          <p:nvPr>
            <p:ph type="ftr" sz="quarter" idx="11"/>
          </p:nvPr>
        </p:nvSpPr>
        <p:spPr>
          <a:xfrm>
            <a:off x="3124200" y="6248400"/>
            <a:ext cx="2895600" cy="457200"/>
          </a:xfrm>
        </p:spPr>
        <p:txBody>
          <a:bodyPr/>
          <a:lstStyle>
            <a:lvl1pPr>
              <a:defRPr/>
            </a:lvl1pPr>
          </a:lstStyle>
          <a:p>
            <a:endParaRPr lang="fr-FR"/>
          </a:p>
        </p:txBody>
      </p:sp>
      <p:sp>
        <p:nvSpPr>
          <p:cNvPr id="8" name="Espace réservé du numéro de diapositive 7"/>
          <p:cNvSpPr>
            <a:spLocks noGrp="1"/>
          </p:cNvSpPr>
          <p:nvPr>
            <p:ph type="sldNum" sz="quarter" idx="12"/>
          </p:nvPr>
        </p:nvSpPr>
        <p:spPr>
          <a:xfrm>
            <a:off x="6553200" y="6248400"/>
            <a:ext cx="1905000" cy="457200"/>
          </a:xfrm>
        </p:spPr>
        <p:txBody>
          <a:bodyPr/>
          <a:lstStyle>
            <a:lvl1pPr>
              <a:defRPr/>
            </a:lvl1pPr>
          </a:lstStyle>
          <a:p>
            <a:fld id="{671ABE43-B0CC-4F0C-87AE-81E86AD087A2}" type="slidenum">
              <a:rPr lang="fr-FR"/>
              <a:pPr/>
              <a:t>‹N°›</a:t>
            </a:fld>
            <a:endParaRPr lang="fr-F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AndClipArt" preserve="1">
  <p:cSld name="Titre. Texte et image de la bibliothèque">
    <p:spTree>
      <p:nvGrpSpPr>
        <p:cNvPr id="1" name=""/>
        <p:cNvGrpSpPr/>
        <p:nvPr/>
      </p:nvGrpSpPr>
      <p:grpSpPr>
        <a:xfrm>
          <a:off x="0" y="0"/>
          <a:ext cx="0" cy="0"/>
          <a:chOff x="0" y="0"/>
          <a:chExt cx="0" cy="0"/>
        </a:xfrm>
      </p:grpSpPr>
      <p:sp>
        <p:nvSpPr>
          <p:cNvPr id="2" name="Titre 1"/>
          <p:cNvSpPr>
            <a:spLocks noGrp="1"/>
          </p:cNvSpPr>
          <p:nvPr>
            <p:ph type="title"/>
          </p:nvPr>
        </p:nvSpPr>
        <p:spPr>
          <a:xfrm>
            <a:off x="1116013" y="188913"/>
            <a:ext cx="7127875" cy="1143000"/>
          </a:xfrm>
        </p:spPr>
        <p:txBody>
          <a:bodyPr/>
          <a:lstStyle/>
          <a:p>
            <a:r>
              <a:rPr lang="fr-FR" smtClean="0"/>
              <a:t>Cliquez pour modifier le style du titre</a:t>
            </a:r>
            <a:endParaRPr lang="fr-FR"/>
          </a:p>
        </p:txBody>
      </p:sp>
      <p:sp>
        <p:nvSpPr>
          <p:cNvPr id="3" name="Espace réservé du texte 2"/>
          <p:cNvSpPr>
            <a:spLocks noGrp="1"/>
          </p:cNvSpPr>
          <p:nvPr>
            <p:ph type="body" sz="half" idx="1"/>
          </p:nvPr>
        </p:nvSpPr>
        <p:spPr>
          <a:xfrm>
            <a:off x="685800" y="1981200"/>
            <a:ext cx="3810000" cy="4114800"/>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image de la bibliothèque 3"/>
          <p:cNvSpPr>
            <a:spLocks noGrp="1"/>
          </p:cNvSpPr>
          <p:nvPr>
            <p:ph type="clipArt" sz="half" idx="2"/>
          </p:nvPr>
        </p:nvSpPr>
        <p:spPr>
          <a:xfrm>
            <a:off x="4648200" y="1981200"/>
            <a:ext cx="3810000" cy="4114800"/>
          </a:xfrm>
        </p:spPr>
        <p:txBody>
          <a:bodyPr/>
          <a:lstStyle/>
          <a:p>
            <a:endParaRPr lang="fr-FR"/>
          </a:p>
        </p:txBody>
      </p:sp>
      <p:sp>
        <p:nvSpPr>
          <p:cNvPr id="5" name="Espace réservé de la date 4"/>
          <p:cNvSpPr>
            <a:spLocks noGrp="1"/>
          </p:cNvSpPr>
          <p:nvPr>
            <p:ph type="dt" sz="half" idx="10"/>
          </p:nvPr>
        </p:nvSpPr>
        <p:spPr>
          <a:xfrm>
            <a:off x="685800" y="6248400"/>
            <a:ext cx="1905000" cy="457200"/>
          </a:xfrm>
        </p:spPr>
        <p:txBody>
          <a:bodyPr/>
          <a:lstStyle>
            <a:lvl1pPr>
              <a:defRPr/>
            </a:lvl1pPr>
          </a:lstStyle>
          <a:p>
            <a:endParaRPr lang="fr-FR"/>
          </a:p>
        </p:txBody>
      </p:sp>
      <p:sp>
        <p:nvSpPr>
          <p:cNvPr id="6" name="Espace réservé du pied de page 5"/>
          <p:cNvSpPr>
            <a:spLocks noGrp="1"/>
          </p:cNvSpPr>
          <p:nvPr>
            <p:ph type="ftr" sz="quarter" idx="11"/>
          </p:nvPr>
        </p:nvSpPr>
        <p:spPr>
          <a:xfrm>
            <a:off x="3124200" y="6248400"/>
            <a:ext cx="2895600" cy="457200"/>
          </a:xfrm>
        </p:spPr>
        <p:txBody>
          <a:bodyPr/>
          <a:lstStyle>
            <a:lvl1pPr>
              <a:defRPr/>
            </a:lvl1pPr>
          </a:lstStyle>
          <a:p>
            <a:endParaRPr lang="fr-FR"/>
          </a:p>
        </p:txBody>
      </p:sp>
      <p:sp>
        <p:nvSpPr>
          <p:cNvPr id="7" name="Espace réservé du numéro de diapositive 6"/>
          <p:cNvSpPr>
            <a:spLocks noGrp="1"/>
          </p:cNvSpPr>
          <p:nvPr>
            <p:ph type="sldNum" sz="quarter" idx="12"/>
          </p:nvPr>
        </p:nvSpPr>
        <p:spPr>
          <a:xfrm>
            <a:off x="6553200" y="6248400"/>
            <a:ext cx="1905000" cy="457200"/>
          </a:xfrm>
        </p:spPr>
        <p:txBody>
          <a:bodyPr/>
          <a:lstStyle>
            <a:lvl1pPr>
              <a:defRPr/>
            </a:lvl1pPr>
          </a:lstStyle>
          <a:p>
            <a:fld id="{11023131-602D-4873-BD0A-3F1FB8DABFBC}" type="slidenum">
              <a:rPr lang="fr-FR"/>
              <a:pPr/>
              <a:t>‹N°›</a:t>
            </a:fld>
            <a:endParaRPr lang="fr-F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bl" preserve="1">
  <p:cSld name="Titre et tableau">
    <p:spTree>
      <p:nvGrpSpPr>
        <p:cNvPr id="1" name=""/>
        <p:cNvGrpSpPr/>
        <p:nvPr/>
      </p:nvGrpSpPr>
      <p:grpSpPr>
        <a:xfrm>
          <a:off x="0" y="0"/>
          <a:ext cx="0" cy="0"/>
          <a:chOff x="0" y="0"/>
          <a:chExt cx="0" cy="0"/>
        </a:xfrm>
      </p:grpSpPr>
      <p:sp>
        <p:nvSpPr>
          <p:cNvPr id="2" name="Titre 1"/>
          <p:cNvSpPr>
            <a:spLocks noGrp="1"/>
          </p:cNvSpPr>
          <p:nvPr>
            <p:ph type="title"/>
          </p:nvPr>
        </p:nvSpPr>
        <p:spPr>
          <a:xfrm>
            <a:off x="1116013" y="188913"/>
            <a:ext cx="7127875" cy="1143000"/>
          </a:xfrm>
        </p:spPr>
        <p:txBody>
          <a:bodyPr/>
          <a:lstStyle/>
          <a:p>
            <a:r>
              <a:rPr lang="fr-FR" smtClean="0"/>
              <a:t>Cliquez pour modifier le style du titre</a:t>
            </a:r>
            <a:endParaRPr lang="fr-FR"/>
          </a:p>
        </p:txBody>
      </p:sp>
      <p:sp>
        <p:nvSpPr>
          <p:cNvPr id="3" name="Espace réservé du tableau 2"/>
          <p:cNvSpPr>
            <a:spLocks noGrp="1"/>
          </p:cNvSpPr>
          <p:nvPr>
            <p:ph type="tbl" idx="1"/>
          </p:nvPr>
        </p:nvSpPr>
        <p:spPr>
          <a:xfrm>
            <a:off x="685800" y="1981200"/>
            <a:ext cx="7772400" cy="4114800"/>
          </a:xfrm>
        </p:spPr>
        <p:txBody>
          <a:bodyPr/>
          <a:lstStyle/>
          <a:p>
            <a:endParaRPr lang="fr-FR"/>
          </a:p>
        </p:txBody>
      </p:sp>
      <p:sp>
        <p:nvSpPr>
          <p:cNvPr id="4" name="Espace réservé de la date 3"/>
          <p:cNvSpPr>
            <a:spLocks noGrp="1"/>
          </p:cNvSpPr>
          <p:nvPr>
            <p:ph type="dt" sz="half" idx="10"/>
          </p:nvPr>
        </p:nvSpPr>
        <p:spPr>
          <a:xfrm>
            <a:off x="685800" y="6248400"/>
            <a:ext cx="1905000" cy="457200"/>
          </a:xfrm>
        </p:spPr>
        <p:txBody>
          <a:bodyPr/>
          <a:lstStyle>
            <a:lvl1pPr>
              <a:defRPr/>
            </a:lvl1pPr>
          </a:lstStyle>
          <a:p>
            <a:endParaRPr lang="fr-FR"/>
          </a:p>
        </p:txBody>
      </p:sp>
      <p:sp>
        <p:nvSpPr>
          <p:cNvPr id="5" name="Espace réservé du pied de page 4"/>
          <p:cNvSpPr>
            <a:spLocks noGrp="1"/>
          </p:cNvSpPr>
          <p:nvPr>
            <p:ph type="ftr" sz="quarter" idx="11"/>
          </p:nvPr>
        </p:nvSpPr>
        <p:spPr>
          <a:xfrm>
            <a:off x="3124200" y="6248400"/>
            <a:ext cx="2895600" cy="457200"/>
          </a:xfrm>
        </p:spPr>
        <p:txBody>
          <a:bodyPr/>
          <a:lstStyle>
            <a:lvl1pPr>
              <a:defRPr/>
            </a:lvl1pPr>
          </a:lstStyle>
          <a:p>
            <a:endParaRPr lang="fr-FR"/>
          </a:p>
        </p:txBody>
      </p:sp>
      <p:sp>
        <p:nvSpPr>
          <p:cNvPr id="6" name="Espace réservé du numéro de diapositive 5"/>
          <p:cNvSpPr>
            <a:spLocks noGrp="1"/>
          </p:cNvSpPr>
          <p:nvPr>
            <p:ph type="sldNum" sz="quarter" idx="12"/>
          </p:nvPr>
        </p:nvSpPr>
        <p:spPr>
          <a:xfrm>
            <a:off x="6553200" y="6248400"/>
            <a:ext cx="1905000" cy="457200"/>
          </a:xfrm>
        </p:spPr>
        <p:txBody>
          <a:bodyPr/>
          <a:lstStyle>
            <a:lvl1pPr>
              <a:defRPr/>
            </a:lvl1pPr>
          </a:lstStyle>
          <a:p>
            <a:fld id="{1F00DA47-E2B0-4B1C-9464-E1D2A8606532}" type="slidenum">
              <a:rPr lang="fr-FR"/>
              <a:pPr/>
              <a:t>‹N°›</a:t>
            </a:fld>
            <a:endParaRPr lang="fr-F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Only" preserve="1">
  <p:cSld name="Contenu">
    <p:spTree>
      <p:nvGrpSpPr>
        <p:cNvPr id="1" name=""/>
        <p:cNvGrpSpPr/>
        <p:nvPr/>
      </p:nvGrpSpPr>
      <p:grpSpPr>
        <a:xfrm>
          <a:off x="0" y="0"/>
          <a:ext cx="0" cy="0"/>
          <a:chOff x="0" y="0"/>
          <a:chExt cx="0" cy="0"/>
        </a:xfrm>
      </p:grpSpPr>
      <p:sp>
        <p:nvSpPr>
          <p:cNvPr id="2" name="Espace réservé du contenu 1"/>
          <p:cNvSpPr>
            <a:spLocks noGrp="1"/>
          </p:cNvSpPr>
          <p:nvPr>
            <p:ph/>
          </p:nvPr>
        </p:nvSpPr>
        <p:spPr>
          <a:xfrm>
            <a:off x="685800" y="188913"/>
            <a:ext cx="7772400" cy="5907087"/>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3" name="Espace réservé de la date 2"/>
          <p:cNvSpPr>
            <a:spLocks noGrp="1"/>
          </p:cNvSpPr>
          <p:nvPr>
            <p:ph type="dt" sz="half" idx="10"/>
          </p:nvPr>
        </p:nvSpPr>
        <p:spPr>
          <a:xfrm>
            <a:off x="685800" y="6248400"/>
            <a:ext cx="1905000" cy="457200"/>
          </a:xfrm>
        </p:spPr>
        <p:txBody>
          <a:bodyPr/>
          <a:lstStyle>
            <a:lvl1pPr>
              <a:defRPr/>
            </a:lvl1pPr>
          </a:lstStyle>
          <a:p>
            <a:endParaRPr lang="fr-FR"/>
          </a:p>
        </p:txBody>
      </p:sp>
      <p:sp>
        <p:nvSpPr>
          <p:cNvPr id="4" name="Espace réservé du pied de page 3"/>
          <p:cNvSpPr>
            <a:spLocks noGrp="1"/>
          </p:cNvSpPr>
          <p:nvPr>
            <p:ph type="ftr" sz="quarter" idx="11"/>
          </p:nvPr>
        </p:nvSpPr>
        <p:spPr>
          <a:xfrm>
            <a:off x="3124200" y="6248400"/>
            <a:ext cx="2895600" cy="457200"/>
          </a:xfrm>
        </p:spPr>
        <p:txBody>
          <a:bodyPr/>
          <a:lstStyle>
            <a:lvl1pPr>
              <a:defRPr/>
            </a:lvl1pPr>
          </a:lstStyle>
          <a:p>
            <a:endParaRPr lang="fr-FR"/>
          </a:p>
        </p:txBody>
      </p:sp>
      <p:sp>
        <p:nvSpPr>
          <p:cNvPr id="5" name="Espace réservé du numéro de diapositive 4"/>
          <p:cNvSpPr>
            <a:spLocks noGrp="1"/>
          </p:cNvSpPr>
          <p:nvPr>
            <p:ph type="sldNum" sz="quarter" idx="12"/>
          </p:nvPr>
        </p:nvSpPr>
        <p:spPr>
          <a:xfrm>
            <a:off x="6553200" y="6248400"/>
            <a:ext cx="1905000" cy="457200"/>
          </a:xfrm>
        </p:spPr>
        <p:txBody>
          <a:bodyPr/>
          <a:lstStyle>
            <a:lvl1pPr>
              <a:defRPr/>
            </a:lvl1pPr>
          </a:lstStyle>
          <a:p>
            <a:fld id="{F4267293-180B-4D4A-9FED-268E68D379F2}" type="slidenum">
              <a:rPr lang="fr-FR"/>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endParaRPr lang="fr-FR"/>
          </a:p>
        </p:txBody>
      </p:sp>
      <p:sp>
        <p:nvSpPr>
          <p:cNvPr id="5" name="Espace réservé du pied de page 4"/>
          <p:cNvSpPr>
            <a:spLocks noGrp="1"/>
          </p:cNvSpPr>
          <p:nvPr>
            <p:ph type="ftr" sz="quarter" idx="11"/>
          </p:nvPr>
        </p:nvSpPr>
        <p:spPr/>
        <p:txBody>
          <a:bodyPr/>
          <a:lstStyle>
            <a:lvl1pPr>
              <a:defRPr/>
            </a:lvl1pPr>
          </a:lstStyle>
          <a:p>
            <a:endParaRPr lang="fr-FR"/>
          </a:p>
        </p:txBody>
      </p:sp>
      <p:sp>
        <p:nvSpPr>
          <p:cNvPr id="6" name="Espace réservé du numéro de diapositive 5"/>
          <p:cNvSpPr>
            <a:spLocks noGrp="1"/>
          </p:cNvSpPr>
          <p:nvPr>
            <p:ph type="sldNum" sz="quarter" idx="12"/>
          </p:nvPr>
        </p:nvSpPr>
        <p:spPr>
          <a:xfrm>
            <a:off x="8388423" y="6597352"/>
            <a:ext cx="752053" cy="260648"/>
          </a:xfrm>
        </p:spPr>
        <p:txBody>
          <a:bodyPr/>
          <a:lstStyle>
            <a:lvl1pPr>
              <a:defRPr/>
            </a:lvl1pPr>
          </a:lstStyle>
          <a:p>
            <a:fld id="{BE34B826-AAE3-4967-886D-027AA4F99D54}" type="slidenum">
              <a:rPr lang="fr-FR"/>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lvl1pPr>
              <a:defRPr/>
            </a:lvl1pPr>
          </a:lstStyle>
          <a:p>
            <a:endParaRPr lang="fr-FR"/>
          </a:p>
        </p:txBody>
      </p:sp>
      <p:sp>
        <p:nvSpPr>
          <p:cNvPr id="5" name="Espace réservé du pied de page 4"/>
          <p:cNvSpPr>
            <a:spLocks noGrp="1"/>
          </p:cNvSpPr>
          <p:nvPr>
            <p:ph type="ftr" sz="quarter" idx="11"/>
          </p:nvPr>
        </p:nvSpPr>
        <p:spPr/>
        <p:txBody>
          <a:bodyPr/>
          <a:lstStyle>
            <a:lvl1pPr>
              <a:defRPr/>
            </a:lvl1pPr>
          </a:lstStyle>
          <a:p>
            <a:endParaRPr lang="fr-FR"/>
          </a:p>
        </p:txBody>
      </p:sp>
      <p:sp>
        <p:nvSpPr>
          <p:cNvPr id="6" name="Espace réservé du numéro de diapositive 5"/>
          <p:cNvSpPr>
            <a:spLocks noGrp="1"/>
          </p:cNvSpPr>
          <p:nvPr>
            <p:ph type="sldNum" sz="quarter" idx="12"/>
          </p:nvPr>
        </p:nvSpPr>
        <p:spPr/>
        <p:txBody>
          <a:bodyPr/>
          <a:lstStyle>
            <a:lvl1pPr>
              <a:defRPr/>
            </a:lvl1pPr>
          </a:lstStyle>
          <a:p>
            <a:fld id="{E91C498E-85D0-4590-BE52-ACD6E125D9A2}" type="slidenum">
              <a:rPr lang="fr-FR"/>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lvl1pPr>
              <a:defRPr/>
            </a:lvl1pPr>
          </a:lstStyle>
          <a:p>
            <a:endParaRPr lang="fr-FR"/>
          </a:p>
        </p:txBody>
      </p:sp>
      <p:sp>
        <p:nvSpPr>
          <p:cNvPr id="6" name="Espace réservé du pied de page 5"/>
          <p:cNvSpPr>
            <a:spLocks noGrp="1"/>
          </p:cNvSpPr>
          <p:nvPr>
            <p:ph type="ftr" sz="quarter" idx="11"/>
          </p:nvPr>
        </p:nvSpPr>
        <p:spPr/>
        <p:txBody>
          <a:bodyPr/>
          <a:lstStyle>
            <a:lvl1pPr>
              <a:defRPr/>
            </a:lvl1pPr>
          </a:lstStyle>
          <a:p>
            <a:endParaRPr lang="fr-FR"/>
          </a:p>
        </p:txBody>
      </p:sp>
      <p:sp>
        <p:nvSpPr>
          <p:cNvPr id="7" name="Espace réservé du numéro de diapositive 6"/>
          <p:cNvSpPr>
            <a:spLocks noGrp="1"/>
          </p:cNvSpPr>
          <p:nvPr>
            <p:ph type="sldNum" sz="quarter" idx="12"/>
          </p:nvPr>
        </p:nvSpPr>
        <p:spPr/>
        <p:txBody>
          <a:bodyPr/>
          <a:lstStyle>
            <a:lvl1pPr>
              <a:defRPr/>
            </a:lvl1pPr>
          </a:lstStyle>
          <a:p>
            <a:fld id="{84147392-A45C-4171-AE9D-1A042A965DA4}" type="slidenum">
              <a:rPr lang="fr-FR"/>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lvl1pPr>
              <a:defRPr/>
            </a:lvl1pPr>
          </a:lstStyle>
          <a:p>
            <a:endParaRPr lang="fr-FR"/>
          </a:p>
        </p:txBody>
      </p:sp>
      <p:sp>
        <p:nvSpPr>
          <p:cNvPr id="8" name="Espace réservé du pied de page 7"/>
          <p:cNvSpPr>
            <a:spLocks noGrp="1"/>
          </p:cNvSpPr>
          <p:nvPr>
            <p:ph type="ftr" sz="quarter" idx="11"/>
          </p:nvPr>
        </p:nvSpPr>
        <p:spPr/>
        <p:txBody>
          <a:bodyPr/>
          <a:lstStyle>
            <a:lvl1pPr>
              <a:defRPr/>
            </a:lvl1pPr>
          </a:lstStyle>
          <a:p>
            <a:endParaRPr lang="fr-FR"/>
          </a:p>
        </p:txBody>
      </p:sp>
      <p:sp>
        <p:nvSpPr>
          <p:cNvPr id="9" name="Espace réservé du numéro de diapositive 8"/>
          <p:cNvSpPr>
            <a:spLocks noGrp="1"/>
          </p:cNvSpPr>
          <p:nvPr>
            <p:ph type="sldNum" sz="quarter" idx="12"/>
          </p:nvPr>
        </p:nvSpPr>
        <p:spPr/>
        <p:txBody>
          <a:bodyPr/>
          <a:lstStyle>
            <a:lvl1pPr>
              <a:defRPr/>
            </a:lvl1pPr>
          </a:lstStyle>
          <a:p>
            <a:fld id="{6F048461-4601-4CD7-8409-82B93A0818DB}" type="slidenum">
              <a:rPr lang="fr-FR"/>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lvl1pPr>
              <a:defRPr/>
            </a:lvl1pPr>
          </a:lstStyle>
          <a:p>
            <a:endParaRPr lang="fr-FR"/>
          </a:p>
        </p:txBody>
      </p:sp>
      <p:sp>
        <p:nvSpPr>
          <p:cNvPr id="4" name="Espace réservé du pied de page 3"/>
          <p:cNvSpPr>
            <a:spLocks noGrp="1"/>
          </p:cNvSpPr>
          <p:nvPr>
            <p:ph type="ftr" sz="quarter" idx="11"/>
          </p:nvPr>
        </p:nvSpPr>
        <p:spPr/>
        <p:txBody>
          <a:bodyPr/>
          <a:lstStyle>
            <a:lvl1pPr>
              <a:defRPr/>
            </a:lvl1pPr>
          </a:lstStyle>
          <a:p>
            <a:endParaRPr lang="fr-FR"/>
          </a:p>
        </p:txBody>
      </p:sp>
      <p:sp>
        <p:nvSpPr>
          <p:cNvPr id="5" name="Espace réservé du numéro de diapositive 4"/>
          <p:cNvSpPr>
            <a:spLocks noGrp="1"/>
          </p:cNvSpPr>
          <p:nvPr>
            <p:ph type="sldNum" sz="quarter" idx="12"/>
          </p:nvPr>
        </p:nvSpPr>
        <p:spPr/>
        <p:txBody>
          <a:bodyPr/>
          <a:lstStyle>
            <a:lvl1pPr>
              <a:defRPr/>
            </a:lvl1pPr>
          </a:lstStyle>
          <a:p>
            <a:fld id="{32E619E8-2D47-4B91-B45C-B2E26DED491C}" type="slidenum">
              <a:rPr lang="fr-FR"/>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a:defRPr/>
            </a:lvl1pPr>
          </a:lstStyle>
          <a:p>
            <a:endParaRPr lang="fr-FR"/>
          </a:p>
        </p:txBody>
      </p:sp>
      <p:sp>
        <p:nvSpPr>
          <p:cNvPr id="3" name="Espace réservé du pied de page 2"/>
          <p:cNvSpPr>
            <a:spLocks noGrp="1"/>
          </p:cNvSpPr>
          <p:nvPr>
            <p:ph type="ftr" sz="quarter" idx="11"/>
          </p:nvPr>
        </p:nvSpPr>
        <p:spPr/>
        <p:txBody>
          <a:bodyPr/>
          <a:lstStyle>
            <a:lvl1pPr>
              <a:defRPr/>
            </a:lvl1pPr>
          </a:lstStyle>
          <a:p>
            <a:endParaRPr lang="fr-FR"/>
          </a:p>
        </p:txBody>
      </p:sp>
      <p:sp>
        <p:nvSpPr>
          <p:cNvPr id="4" name="Espace réservé du numéro de diapositive 3"/>
          <p:cNvSpPr>
            <a:spLocks noGrp="1"/>
          </p:cNvSpPr>
          <p:nvPr>
            <p:ph type="sldNum" sz="quarter" idx="12"/>
          </p:nvPr>
        </p:nvSpPr>
        <p:spPr/>
        <p:txBody>
          <a:bodyPr/>
          <a:lstStyle>
            <a:lvl1pPr>
              <a:defRPr/>
            </a:lvl1pPr>
          </a:lstStyle>
          <a:p>
            <a:fld id="{A8625B81-6CBB-4A66-98BE-E70D8021223C}" type="slidenum">
              <a:rPr lang="fr-FR"/>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lvl1pPr>
          </a:lstStyle>
          <a:p>
            <a:endParaRPr lang="fr-FR"/>
          </a:p>
        </p:txBody>
      </p:sp>
      <p:sp>
        <p:nvSpPr>
          <p:cNvPr id="6" name="Espace réservé du pied de page 5"/>
          <p:cNvSpPr>
            <a:spLocks noGrp="1"/>
          </p:cNvSpPr>
          <p:nvPr>
            <p:ph type="ftr" sz="quarter" idx="11"/>
          </p:nvPr>
        </p:nvSpPr>
        <p:spPr/>
        <p:txBody>
          <a:bodyPr/>
          <a:lstStyle>
            <a:lvl1pPr>
              <a:defRPr/>
            </a:lvl1pPr>
          </a:lstStyle>
          <a:p>
            <a:endParaRPr lang="fr-FR"/>
          </a:p>
        </p:txBody>
      </p:sp>
      <p:sp>
        <p:nvSpPr>
          <p:cNvPr id="7" name="Espace réservé du numéro de diapositive 6"/>
          <p:cNvSpPr>
            <a:spLocks noGrp="1"/>
          </p:cNvSpPr>
          <p:nvPr>
            <p:ph type="sldNum" sz="quarter" idx="12"/>
          </p:nvPr>
        </p:nvSpPr>
        <p:spPr/>
        <p:txBody>
          <a:bodyPr/>
          <a:lstStyle>
            <a:lvl1pPr>
              <a:defRPr/>
            </a:lvl1pPr>
          </a:lstStyle>
          <a:p>
            <a:fld id="{495EC8A0-C7F7-4FF1-9044-0ECCDE967E51}" type="slidenum">
              <a:rPr lang="fr-FR"/>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lvl1pPr>
          </a:lstStyle>
          <a:p>
            <a:endParaRPr lang="fr-FR"/>
          </a:p>
        </p:txBody>
      </p:sp>
      <p:sp>
        <p:nvSpPr>
          <p:cNvPr id="6" name="Espace réservé du pied de page 5"/>
          <p:cNvSpPr>
            <a:spLocks noGrp="1"/>
          </p:cNvSpPr>
          <p:nvPr>
            <p:ph type="ftr" sz="quarter" idx="11"/>
          </p:nvPr>
        </p:nvSpPr>
        <p:spPr/>
        <p:txBody>
          <a:bodyPr/>
          <a:lstStyle>
            <a:lvl1pPr>
              <a:defRPr/>
            </a:lvl1pPr>
          </a:lstStyle>
          <a:p>
            <a:endParaRPr lang="fr-FR"/>
          </a:p>
        </p:txBody>
      </p:sp>
      <p:sp>
        <p:nvSpPr>
          <p:cNvPr id="7" name="Espace réservé du numéro de diapositive 6"/>
          <p:cNvSpPr>
            <a:spLocks noGrp="1"/>
          </p:cNvSpPr>
          <p:nvPr>
            <p:ph type="sldNum" sz="quarter" idx="12"/>
          </p:nvPr>
        </p:nvSpPr>
        <p:spPr/>
        <p:txBody>
          <a:bodyPr/>
          <a:lstStyle>
            <a:lvl1pPr>
              <a:defRPr/>
            </a:lvl1pPr>
          </a:lstStyle>
          <a:p>
            <a:fld id="{1492DEFB-9FE3-44D3-8A7F-BF37BF219728}" type="slidenum">
              <a:rPr lang="fr-FR"/>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16013" y="188913"/>
            <a:ext cx="7127875"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fr-FR" smtClean="0"/>
              <a:t>Cliquez pour modifier le style du titre du masque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u="none">
                <a:solidFill>
                  <a:schemeClr val="tx1"/>
                </a:solidFill>
              </a:defRPr>
            </a:lvl1pPr>
          </a:lstStyle>
          <a:p>
            <a:endParaRPr lang="fr-F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u="none">
                <a:solidFill>
                  <a:schemeClr val="tx1"/>
                </a:solidFill>
              </a:defRPr>
            </a:lvl1pPr>
          </a:lstStyle>
          <a:p>
            <a:endParaRPr lang="fr-F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u="none">
                <a:solidFill>
                  <a:schemeClr val="tx1"/>
                </a:solidFill>
              </a:defRPr>
            </a:lvl1pPr>
          </a:lstStyle>
          <a:p>
            <a:fld id="{BFCDC3BC-1F39-442E-9225-62C4DE5D4ECF}" type="slidenum">
              <a:rPr lang="fr-FR"/>
              <a:pPr/>
              <a:t>‹N°›</a:t>
            </a:fld>
            <a:endParaRPr lang="fr-FR"/>
          </a:p>
        </p:txBody>
      </p:sp>
      <p:pic>
        <p:nvPicPr>
          <p:cNvPr id="1032" name="Picture 8" descr="Sphère_ISARA"/>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1066800" cy="1079500"/>
          </a:xfrm>
          <a:prstGeom prst="rect">
            <a:avLst/>
          </a:prstGeom>
          <a:noFill/>
        </p:spPr>
      </p:pic>
      <p:pic>
        <p:nvPicPr>
          <p:cNvPr id="1033" name="Picture 9" descr="LOGO_ISARA_Lyon"/>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993063" y="0"/>
            <a:ext cx="1042987" cy="555625"/>
          </a:xfrm>
          <a:prstGeom prst="rect">
            <a:avLst/>
          </a:prstGeom>
          <a:noFill/>
        </p:spPr>
      </p:pic>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iming>
    <p:tnLst>
      <p:par>
        <p:cTn id="1" dur="indefinite" restart="never" nodeType="tmRoot"/>
      </p:par>
    </p:tnLst>
  </p:timing>
  <p:hf sldNum="0" hdr="0" ftr="0" dt="0"/>
  <p:txStyles>
    <p:title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p:titleStyle>
    <p:bodyStyle>
      <a:lvl1pPr marL="342900" indent="-342900" algn="l" rtl="0" fontAlgn="base">
        <a:spcBef>
          <a:spcPct val="20000"/>
        </a:spcBef>
        <a:spcAft>
          <a:spcPct val="0"/>
        </a:spcAft>
        <a:buChar char="•"/>
        <a:defRPr sz="2400">
          <a:solidFill>
            <a:srgbClr val="000099"/>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slide" Target="slide39.xml"/><Relationship Id="rId13" Type="http://schemas.openxmlformats.org/officeDocument/2006/relationships/slide" Target="slide19.xml"/><Relationship Id="rId18" Type="http://schemas.openxmlformats.org/officeDocument/2006/relationships/image" Target="../media/image12.png"/><Relationship Id="rId3" Type="http://schemas.openxmlformats.org/officeDocument/2006/relationships/image" Target="../media/image4.jpeg"/><Relationship Id="rId7" Type="http://schemas.openxmlformats.org/officeDocument/2006/relationships/slide" Target="slide21.xml"/><Relationship Id="rId12" Type="http://schemas.openxmlformats.org/officeDocument/2006/relationships/slide" Target="slide2.xml"/><Relationship Id="rId17" Type="http://schemas.openxmlformats.org/officeDocument/2006/relationships/image" Target="../media/image11.png"/><Relationship Id="rId2" Type="http://schemas.openxmlformats.org/officeDocument/2006/relationships/notesSlide" Target="../notesSlides/notesSlide8.xml"/><Relationship Id="rId16" Type="http://schemas.openxmlformats.org/officeDocument/2006/relationships/image" Target="../media/image10.jpeg"/><Relationship Id="rId1" Type="http://schemas.openxmlformats.org/officeDocument/2006/relationships/slideLayout" Target="../slideLayouts/slideLayout13.xml"/><Relationship Id="rId6" Type="http://schemas.openxmlformats.org/officeDocument/2006/relationships/slide" Target="slide6.xml"/><Relationship Id="rId11" Type="http://schemas.openxmlformats.org/officeDocument/2006/relationships/slide" Target="slide38.xml"/><Relationship Id="rId5" Type="http://schemas.openxmlformats.org/officeDocument/2006/relationships/slide" Target="slide12.xml"/><Relationship Id="rId15" Type="http://schemas.openxmlformats.org/officeDocument/2006/relationships/image" Target="../media/image9.png"/><Relationship Id="rId10" Type="http://schemas.openxmlformats.org/officeDocument/2006/relationships/slide" Target="slide28.xml"/><Relationship Id="rId4" Type="http://schemas.openxmlformats.org/officeDocument/2006/relationships/slide" Target="slide3.xml"/><Relationship Id="rId9" Type="http://schemas.openxmlformats.org/officeDocument/2006/relationships/slide" Target="slide43.xml"/><Relationship Id="rId14" Type="http://schemas.openxmlformats.org/officeDocument/2006/relationships/slide" Target="slide13.xml"/></Relationships>
</file>

<file path=ppt/slides/_rels/slide11.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43.xml"/><Relationship Id="rId3" Type="http://schemas.openxmlformats.org/officeDocument/2006/relationships/image" Target="../media/image4.jpeg"/><Relationship Id="rId7" Type="http://schemas.openxmlformats.org/officeDocument/2006/relationships/image" Target="../media/image16.jpeg"/><Relationship Id="rId12" Type="http://schemas.openxmlformats.org/officeDocument/2006/relationships/slide" Target="slide39.xml"/><Relationship Id="rId17" Type="http://schemas.openxmlformats.org/officeDocument/2006/relationships/slide" Target="slide19.xml"/><Relationship Id="rId2" Type="http://schemas.openxmlformats.org/officeDocument/2006/relationships/notesSlide" Target="../notesSlides/notesSlide9.xml"/><Relationship Id="rId16" Type="http://schemas.openxmlformats.org/officeDocument/2006/relationships/slide" Target="slide2.xml"/><Relationship Id="rId1" Type="http://schemas.openxmlformats.org/officeDocument/2006/relationships/slideLayout" Target="../slideLayouts/slideLayout14.xml"/><Relationship Id="rId6" Type="http://schemas.openxmlformats.org/officeDocument/2006/relationships/image" Target="../media/image15.jpeg"/><Relationship Id="rId11" Type="http://schemas.openxmlformats.org/officeDocument/2006/relationships/slide" Target="slide21.xml"/><Relationship Id="rId5" Type="http://schemas.openxmlformats.org/officeDocument/2006/relationships/image" Target="../media/image14.jpeg"/><Relationship Id="rId15" Type="http://schemas.openxmlformats.org/officeDocument/2006/relationships/slide" Target="slide38.xml"/><Relationship Id="rId10" Type="http://schemas.openxmlformats.org/officeDocument/2006/relationships/slide" Target="slide6.xml"/><Relationship Id="rId4" Type="http://schemas.openxmlformats.org/officeDocument/2006/relationships/image" Target="../media/image13.jpeg"/><Relationship Id="rId9" Type="http://schemas.openxmlformats.org/officeDocument/2006/relationships/slide" Target="slide12.xml"/><Relationship Id="rId14" Type="http://schemas.openxmlformats.org/officeDocument/2006/relationships/slide" Target="slide28.xml"/></Relationships>
</file>

<file path=ppt/slides/_rels/slide12.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38.xml"/><Relationship Id="rId3" Type="http://schemas.openxmlformats.org/officeDocument/2006/relationships/image" Target="../media/image17.jpeg"/><Relationship Id="rId7" Type="http://schemas.openxmlformats.org/officeDocument/2006/relationships/slide" Target="slide12.xml"/><Relationship Id="rId12" Type="http://schemas.openxmlformats.org/officeDocument/2006/relationships/slide" Target="slide28.xml"/><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slide" Target="slide3.xml"/><Relationship Id="rId11" Type="http://schemas.openxmlformats.org/officeDocument/2006/relationships/slide" Target="slide43.xml"/><Relationship Id="rId5" Type="http://schemas.openxmlformats.org/officeDocument/2006/relationships/image" Target="../media/image4.jpeg"/><Relationship Id="rId15" Type="http://schemas.openxmlformats.org/officeDocument/2006/relationships/slide" Target="slide19.xml"/><Relationship Id="rId10" Type="http://schemas.openxmlformats.org/officeDocument/2006/relationships/slide" Target="slide39.xml"/><Relationship Id="rId4" Type="http://schemas.openxmlformats.org/officeDocument/2006/relationships/image" Target="../media/image18.jpeg"/><Relationship Id="rId9" Type="http://schemas.openxmlformats.org/officeDocument/2006/relationships/slide" Target="slide21.xml"/><Relationship Id="rId14" Type="http://schemas.openxmlformats.org/officeDocument/2006/relationships/slide" Target="slide2.xml"/></Relationships>
</file>

<file path=ppt/slides/_rels/slide13.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2.xml"/><Relationship Id="rId3" Type="http://schemas.openxmlformats.org/officeDocument/2006/relationships/image" Target="../media/image4.jpeg"/><Relationship Id="rId7" Type="http://schemas.openxmlformats.org/officeDocument/2006/relationships/slide" Target="slide6.xml"/><Relationship Id="rId12" Type="http://schemas.openxmlformats.org/officeDocument/2006/relationships/slide" Target="slide38.xm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slide" Target="slide12.xml"/><Relationship Id="rId11" Type="http://schemas.openxmlformats.org/officeDocument/2006/relationships/slide" Target="slide28.xml"/><Relationship Id="rId5" Type="http://schemas.openxmlformats.org/officeDocument/2006/relationships/slide" Target="slide3.xml"/><Relationship Id="rId10" Type="http://schemas.openxmlformats.org/officeDocument/2006/relationships/slide" Target="slide43.xml"/><Relationship Id="rId4" Type="http://schemas.openxmlformats.org/officeDocument/2006/relationships/image" Target="../media/image19.png"/><Relationship Id="rId9" Type="http://schemas.openxmlformats.org/officeDocument/2006/relationships/slide" Target="slide39.xml"/><Relationship Id="rId14" Type="http://schemas.openxmlformats.org/officeDocument/2006/relationships/slide" Target="slide19.xml"/></Relationships>
</file>

<file path=ppt/slides/_rels/slide14.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2.xml"/><Relationship Id="rId3" Type="http://schemas.openxmlformats.org/officeDocument/2006/relationships/image" Target="../media/image4.jpeg"/><Relationship Id="rId7" Type="http://schemas.openxmlformats.org/officeDocument/2006/relationships/slide" Target="slide6.xml"/><Relationship Id="rId12" Type="http://schemas.openxmlformats.org/officeDocument/2006/relationships/slide" Target="slide38.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slide" Target="slide12.xml"/><Relationship Id="rId11" Type="http://schemas.openxmlformats.org/officeDocument/2006/relationships/slide" Target="slide28.xml"/><Relationship Id="rId5" Type="http://schemas.openxmlformats.org/officeDocument/2006/relationships/slide" Target="slide3.xml"/><Relationship Id="rId10" Type="http://schemas.openxmlformats.org/officeDocument/2006/relationships/slide" Target="slide43.xml"/><Relationship Id="rId4" Type="http://schemas.openxmlformats.org/officeDocument/2006/relationships/image" Target="../media/image20.jpeg"/><Relationship Id="rId9" Type="http://schemas.openxmlformats.org/officeDocument/2006/relationships/slide" Target="slide39.xml"/><Relationship Id="rId14" Type="http://schemas.openxmlformats.org/officeDocument/2006/relationships/slide" Target="slide19.xml"/></Relationships>
</file>

<file path=ppt/slides/_rels/slide15.xml.rels><?xml version="1.0" encoding="UTF-8" standalone="yes"?>
<Relationships xmlns="http://schemas.openxmlformats.org/package/2006/relationships"><Relationship Id="rId8" Type="http://schemas.openxmlformats.org/officeDocument/2006/relationships/slide" Target="slide39.xml"/><Relationship Id="rId13" Type="http://schemas.openxmlformats.org/officeDocument/2006/relationships/slide" Target="slide19.xml"/><Relationship Id="rId18" Type="http://schemas.microsoft.com/office/2007/relationships/hdphoto" Target="../media/hdphoto2.wdp"/><Relationship Id="rId3" Type="http://schemas.openxmlformats.org/officeDocument/2006/relationships/image" Target="../media/image4.jpeg"/><Relationship Id="rId7" Type="http://schemas.openxmlformats.org/officeDocument/2006/relationships/slide" Target="slide21.xml"/><Relationship Id="rId12" Type="http://schemas.openxmlformats.org/officeDocument/2006/relationships/slide" Target="slide2.xml"/><Relationship Id="rId17" Type="http://schemas.openxmlformats.org/officeDocument/2006/relationships/image" Target="../media/image23.jpeg"/><Relationship Id="rId2" Type="http://schemas.openxmlformats.org/officeDocument/2006/relationships/notesSlide" Target="../notesSlides/notesSlide13.xml"/><Relationship Id="rId16" Type="http://schemas.microsoft.com/office/2007/relationships/hdphoto" Target="../media/hdphoto1.wdp"/><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slide" Target="slide38.xml"/><Relationship Id="rId5" Type="http://schemas.openxmlformats.org/officeDocument/2006/relationships/slide" Target="slide12.xml"/><Relationship Id="rId15" Type="http://schemas.openxmlformats.org/officeDocument/2006/relationships/image" Target="../media/image22.jpeg"/><Relationship Id="rId10" Type="http://schemas.openxmlformats.org/officeDocument/2006/relationships/slide" Target="slide28.xml"/><Relationship Id="rId4" Type="http://schemas.openxmlformats.org/officeDocument/2006/relationships/slide" Target="slide3.xml"/><Relationship Id="rId9" Type="http://schemas.openxmlformats.org/officeDocument/2006/relationships/slide" Target="slide43.xml"/><Relationship Id="rId14" Type="http://schemas.openxmlformats.org/officeDocument/2006/relationships/image" Target="../media/image21.jpeg"/></Relationships>
</file>

<file path=ppt/slides/_rels/slide16.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28.xml"/><Relationship Id="rId3" Type="http://schemas.openxmlformats.org/officeDocument/2006/relationships/image" Target="../media/image24.jpeg"/><Relationship Id="rId7" Type="http://schemas.openxmlformats.org/officeDocument/2006/relationships/slide" Target="slide3.xml"/><Relationship Id="rId12" Type="http://schemas.openxmlformats.org/officeDocument/2006/relationships/slide" Target="slide43.xml"/><Relationship Id="rId2" Type="http://schemas.openxmlformats.org/officeDocument/2006/relationships/notesSlide" Target="../notesSlides/notesSlide14.xml"/><Relationship Id="rId16" Type="http://schemas.openxmlformats.org/officeDocument/2006/relationships/slide" Target="slide19.xml"/><Relationship Id="rId1" Type="http://schemas.openxmlformats.org/officeDocument/2006/relationships/slideLayout" Target="../slideLayouts/slideLayout13.xml"/><Relationship Id="rId6" Type="http://schemas.openxmlformats.org/officeDocument/2006/relationships/image" Target="../media/image4.jpeg"/><Relationship Id="rId11" Type="http://schemas.openxmlformats.org/officeDocument/2006/relationships/slide" Target="slide39.xml"/><Relationship Id="rId5" Type="http://schemas.openxmlformats.org/officeDocument/2006/relationships/image" Target="../media/image26.png"/><Relationship Id="rId15" Type="http://schemas.openxmlformats.org/officeDocument/2006/relationships/slide" Target="slide2.xml"/><Relationship Id="rId10" Type="http://schemas.openxmlformats.org/officeDocument/2006/relationships/slide" Target="slide21.xml"/><Relationship Id="rId4" Type="http://schemas.openxmlformats.org/officeDocument/2006/relationships/image" Target="../media/image25.png"/><Relationship Id="rId9" Type="http://schemas.openxmlformats.org/officeDocument/2006/relationships/slide" Target="slide6.xml"/><Relationship Id="rId14" Type="http://schemas.openxmlformats.org/officeDocument/2006/relationships/slide" Target="slide38.xml"/></Relationships>
</file>

<file path=ppt/slides/_rels/slide17.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28.xml"/><Relationship Id="rId3" Type="http://schemas.openxmlformats.org/officeDocument/2006/relationships/image" Target="../media/image4.jpeg"/><Relationship Id="rId7" Type="http://schemas.openxmlformats.org/officeDocument/2006/relationships/slide" Target="slide3.xml"/><Relationship Id="rId12" Type="http://schemas.openxmlformats.org/officeDocument/2006/relationships/slide" Target="slide43.xml"/><Relationship Id="rId2" Type="http://schemas.openxmlformats.org/officeDocument/2006/relationships/notesSlide" Target="../notesSlides/notesSlide15.xml"/><Relationship Id="rId16" Type="http://schemas.openxmlformats.org/officeDocument/2006/relationships/slide" Target="slide19.xml"/><Relationship Id="rId1" Type="http://schemas.openxmlformats.org/officeDocument/2006/relationships/slideLayout" Target="../slideLayouts/slideLayout13.xml"/><Relationship Id="rId6" Type="http://schemas.openxmlformats.org/officeDocument/2006/relationships/image" Target="../media/image29.jpeg"/><Relationship Id="rId11" Type="http://schemas.openxmlformats.org/officeDocument/2006/relationships/slide" Target="slide39.xml"/><Relationship Id="rId5" Type="http://schemas.openxmlformats.org/officeDocument/2006/relationships/image" Target="../media/image28.jpeg"/><Relationship Id="rId15" Type="http://schemas.openxmlformats.org/officeDocument/2006/relationships/slide" Target="slide2.xml"/><Relationship Id="rId10" Type="http://schemas.openxmlformats.org/officeDocument/2006/relationships/slide" Target="slide21.xml"/><Relationship Id="rId4" Type="http://schemas.openxmlformats.org/officeDocument/2006/relationships/image" Target="../media/image27.jpeg"/><Relationship Id="rId9" Type="http://schemas.openxmlformats.org/officeDocument/2006/relationships/slide" Target="slide6.xml"/><Relationship Id="rId14" Type="http://schemas.openxmlformats.org/officeDocument/2006/relationships/slide" Target="slide38.xml"/></Relationships>
</file>

<file path=ppt/slides/_rels/slide18.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38.xml"/><Relationship Id="rId3" Type="http://schemas.openxmlformats.org/officeDocument/2006/relationships/image" Target="../media/image30.jpeg"/><Relationship Id="rId7" Type="http://schemas.openxmlformats.org/officeDocument/2006/relationships/slide" Target="slide12.xml"/><Relationship Id="rId12" Type="http://schemas.openxmlformats.org/officeDocument/2006/relationships/slide" Target="slide28.xml"/><Relationship Id="rId17" Type="http://schemas.microsoft.com/office/2007/relationships/hdphoto" Target="../media/hdphoto3.wdp"/><Relationship Id="rId2" Type="http://schemas.openxmlformats.org/officeDocument/2006/relationships/notesSlide" Target="../notesSlides/notesSlide16.xml"/><Relationship Id="rId16"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slide" Target="slide3.xml"/><Relationship Id="rId11" Type="http://schemas.openxmlformats.org/officeDocument/2006/relationships/slide" Target="slide43.xml"/><Relationship Id="rId5" Type="http://schemas.openxmlformats.org/officeDocument/2006/relationships/image" Target="../media/image4.jpeg"/><Relationship Id="rId15" Type="http://schemas.openxmlformats.org/officeDocument/2006/relationships/slide" Target="slide19.xml"/><Relationship Id="rId10" Type="http://schemas.openxmlformats.org/officeDocument/2006/relationships/slide" Target="slide39.xml"/><Relationship Id="rId4" Type="http://schemas.openxmlformats.org/officeDocument/2006/relationships/image" Target="../media/image31.jpeg"/><Relationship Id="rId9" Type="http://schemas.openxmlformats.org/officeDocument/2006/relationships/slide" Target="slide21.xml"/><Relationship Id="rId14" Type="http://schemas.openxmlformats.org/officeDocument/2006/relationships/slide" Target="slide2.xml"/></Relationships>
</file>

<file path=ppt/slides/_rels/slide19.xml.rels><?xml version="1.0" encoding="UTF-8" standalone="yes"?>
<Relationships xmlns="http://schemas.openxmlformats.org/package/2006/relationships"><Relationship Id="rId8" Type="http://schemas.openxmlformats.org/officeDocument/2006/relationships/slide" Target="slide43.xml"/><Relationship Id="rId3" Type="http://schemas.openxmlformats.org/officeDocument/2006/relationships/slide" Target="slide3.xml"/><Relationship Id="rId7" Type="http://schemas.openxmlformats.org/officeDocument/2006/relationships/slide" Target="slide39.xml"/><Relationship Id="rId12" Type="http://schemas.openxmlformats.org/officeDocument/2006/relationships/slide" Target="slide19.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slide" Target="slide21.xml"/><Relationship Id="rId11" Type="http://schemas.openxmlformats.org/officeDocument/2006/relationships/slide" Target="slide2.xml"/><Relationship Id="rId5" Type="http://schemas.openxmlformats.org/officeDocument/2006/relationships/slide" Target="slide6.xml"/><Relationship Id="rId10" Type="http://schemas.openxmlformats.org/officeDocument/2006/relationships/slide" Target="slide38.xml"/><Relationship Id="rId4" Type="http://schemas.openxmlformats.org/officeDocument/2006/relationships/slide" Target="slide12.xml"/><Relationship Id="rId9" Type="http://schemas.openxmlformats.org/officeDocument/2006/relationships/slide" Target="slide28.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12.xml"/><Relationship Id="rId7" Type="http://schemas.openxmlformats.org/officeDocument/2006/relationships/slide" Target="slide43.xml"/><Relationship Id="rId12"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39.xml"/><Relationship Id="rId11" Type="http://schemas.openxmlformats.org/officeDocument/2006/relationships/image" Target="../media/image4.jpeg"/><Relationship Id="rId5" Type="http://schemas.openxmlformats.org/officeDocument/2006/relationships/slide" Target="slide21.xml"/><Relationship Id="rId10" Type="http://schemas.openxmlformats.org/officeDocument/2006/relationships/slide" Target="slide2.xml"/><Relationship Id="rId4" Type="http://schemas.openxmlformats.org/officeDocument/2006/relationships/slide" Target="slide6.xml"/><Relationship Id="rId9" Type="http://schemas.openxmlformats.org/officeDocument/2006/relationships/slide" Target="slide38.xml"/></Relationships>
</file>

<file path=ppt/slides/_rels/slide20.xml.rels><?xml version="1.0" encoding="UTF-8" standalone="yes"?>
<Relationships xmlns="http://schemas.openxmlformats.org/package/2006/relationships"><Relationship Id="rId8" Type="http://schemas.openxmlformats.org/officeDocument/2006/relationships/slide" Target="slide39.xml"/><Relationship Id="rId13" Type="http://schemas.openxmlformats.org/officeDocument/2006/relationships/slide" Target="slide19.xml"/><Relationship Id="rId3" Type="http://schemas.openxmlformats.org/officeDocument/2006/relationships/image" Target="../media/image4.jpeg"/><Relationship Id="rId7" Type="http://schemas.openxmlformats.org/officeDocument/2006/relationships/slide" Target="slide21.xml"/><Relationship Id="rId12"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slide" Target="slide38.xml"/><Relationship Id="rId5" Type="http://schemas.openxmlformats.org/officeDocument/2006/relationships/slide" Target="slide12.xml"/><Relationship Id="rId10" Type="http://schemas.openxmlformats.org/officeDocument/2006/relationships/slide" Target="slide28.xml"/><Relationship Id="rId4" Type="http://schemas.openxmlformats.org/officeDocument/2006/relationships/slide" Target="slide3.xml"/><Relationship Id="rId9" Type="http://schemas.openxmlformats.org/officeDocument/2006/relationships/slide" Target="slide43.xml"/></Relationships>
</file>

<file path=ppt/slides/_rels/slide21.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28.xml"/><Relationship Id="rId3" Type="http://schemas.openxmlformats.org/officeDocument/2006/relationships/notesSlide" Target="../notesSlides/notesSlide18.xml"/><Relationship Id="rId7" Type="http://schemas.openxmlformats.org/officeDocument/2006/relationships/slide" Target="slide3.xml"/><Relationship Id="rId12" Type="http://schemas.openxmlformats.org/officeDocument/2006/relationships/slide" Target="slide43.xml"/><Relationship Id="rId2" Type="http://schemas.openxmlformats.org/officeDocument/2006/relationships/slideLayout" Target="../slideLayouts/slideLayout2.xml"/><Relationship Id="rId16" Type="http://schemas.openxmlformats.org/officeDocument/2006/relationships/slide" Target="slide19.xml"/><Relationship Id="rId1" Type="http://schemas.openxmlformats.org/officeDocument/2006/relationships/vmlDrawing" Target="../drawings/vmlDrawing1.vml"/><Relationship Id="rId6" Type="http://schemas.openxmlformats.org/officeDocument/2006/relationships/image" Target="../media/image4.jpeg"/><Relationship Id="rId11" Type="http://schemas.openxmlformats.org/officeDocument/2006/relationships/slide" Target="slide39.xml"/><Relationship Id="rId5" Type="http://schemas.openxmlformats.org/officeDocument/2006/relationships/image" Target="../media/image33.emf"/><Relationship Id="rId15" Type="http://schemas.openxmlformats.org/officeDocument/2006/relationships/slide" Target="slide2.xml"/><Relationship Id="rId10" Type="http://schemas.openxmlformats.org/officeDocument/2006/relationships/slide" Target="slide21.xml"/><Relationship Id="rId4" Type="http://schemas.openxmlformats.org/officeDocument/2006/relationships/oleObject" Target="../embeddings/oleObject1.bin"/><Relationship Id="rId9" Type="http://schemas.openxmlformats.org/officeDocument/2006/relationships/slide" Target="slide6.xml"/><Relationship Id="rId14" Type="http://schemas.openxmlformats.org/officeDocument/2006/relationships/slide" Target="slide38.xml"/></Relationships>
</file>

<file path=ppt/slides/_rels/slide22.xml.rels><?xml version="1.0" encoding="UTF-8" standalone="yes"?>
<Relationships xmlns="http://schemas.openxmlformats.org/package/2006/relationships"><Relationship Id="rId8" Type="http://schemas.openxmlformats.org/officeDocument/2006/relationships/slide" Target="slide39.xml"/><Relationship Id="rId13" Type="http://schemas.openxmlformats.org/officeDocument/2006/relationships/slide" Target="slide19.xml"/><Relationship Id="rId3" Type="http://schemas.openxmlformats.org/officeDocument/2006/relationships/image" Target="../media/image4.jpeg"/><Relationship Id="rId7" Type="http://schemas.openxmlformats.org/officeDocument/2006/relationships/slide" Target="slide21.xml"/><Relationship Id="rId12"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slide" Target="slide38.xml"/><Relationship Id="rId5" Type="http://schemas.openxmlformats.org/officeDocument/2006/relationships/slide" Target="slide12.xml"/><Relationship Id="rId10" Type="http://schemas.openxmlformats.org/officeDocument/2006/relationships/slide" Target="slide28.xml"/><Relationship Id="rId4" Type="http://schemas.openxmlformats.org/officeDocument/2006/relationships/slide" Target="slide3.xml"/><Relationship Id="rId9" Type="http://schemas.openxmlformats.org/officeDocument/2006/relationships/slide" Target="slide43.xml"/></Relationships>
</file>

<file path=ppt/slides/_rels/slide23.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38.xml"/><Relationship Id="rId3" Type="http://schemas.openxmlformats.org/officeDocument/2006/relationships/image" Target="../media/image34.jpeg"/><Relationship Id="rId7" Type="http://schemas.openxmlformats.org/officeDocument/2006/relationships/slide" Target="slide12.xml"/><Relationship Id="rId12" Type="http://schemas.openxmlformats.org/officeDocument/2006/relationships/slide" Target="slide28.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slide" Target="slide3.xml"/><Relationship Id="rId11" Type="http://schemas.openxmlformats.org/officeDocument/2006/relationships/slide" Target="slide43.xml"/><Relationship Id="rId5" Type="http://schemas.openxmlformats.org/officeDocument/2006/relationships/image" Target="../media/image4.jpeg"/><Relationship Id="rId15" Type="http://schemas.openxmlformats.org/officeDocument/2006/relationships/slide" Target="slide19.xml"/><Relationship Id="rId10" Type="http://schemas.openxmlformats.org/officeDocument/2006/relationships/slide" Target="slide39.xml"/><Relationship Id="rId4" Type="http://schemas.openxmlformats.org/officeDocument/2006/relationships/image" Target="../media/image35.jpeg"/><Relationship Id="rId9" Type="http://schemas.openxmlformats.org/officeDocument/2006/relationships/slide" Target="slide21.xml"/><Relationship Id="rId14" Type="http://schemas.openxmlformats.org/officeDocument/2006/relationships/slide" Target="slide2.xml"/></Relationships>
</file>

<file path=ppt/slides/_rels/slide24.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38.xml"/><Relationship Id="rId3" Type="http://schemas.openxmlformats.org/officeDocument/2006/relationships/image" Target="../media/image36.jpeg"/><Relationship Id="rId7" Type="http://schemas.openxmlformats.org/officeDocument/2006/relationships/slide" Target="slide12.xml"/><Relationship Id="rId12" Type="http://schemas.openxmlformats.org/officeDocument/2006/relationships/slide" Target="slide28.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slide" Target="slide3.xml"/><Relationship Id="rId11" Type="http://schemas.openxmlformats.org/officeDocument/2006/relationships/slide" Target="slide43.xml"/><Relationship Id="rId5" Type="http://schemas.openxmlformats.org/officeDocument/2006/relationships/image" Target="../media/image4.jpeg"/><Relationship Id="rId15" Type="http://schemas.openxmlformats.org/officeDocument/2006/relationships/slide" Target="slide19.xml"/><Relationship Id="rId10" Type="http://schemas.openxmlformats.org/officeDocument/2006/relationships/slide" Target="slide39.xml"/><Relationship Id="rId4" Type="http://schemas.openxmlformats.org/officeDocument/2006/relationships/image" Target="../media/image37.jpeg"/><Relationship Id="rId9" Type="http://schemas.openxmlformats.org/officeDocument/2006/relationships/slide" Target="slide21.xml"/><Relationship Id="rId14" Type="http://schemas.openxmlformats.org/officeDocument/2006/relationships/slide" Target="slide2.xml"/></Relationships>
</file>

<file path=ppt/slides/_rels/slide25.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38.xml"/><Relationship Id="rId3" Type="http://schemas.openxmlformats.org/officeDocument/2006/relationships/image" Target="../media/image38.jpeg"/><Relationship Id="rId7" Type="http://schemas.openxmlformats.org/officeDocument/2006/relationships/slide" Target="slide12.xml"/><Relationship Id="rId12" Type="http://schemas.openxmlformats.org/officeDocument/2006/relationships/slide" Target="slide28.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slide" Target="slide3.xml"/><Relationship Id="rId11" Type="http://schemas.openxmlformats.org/officeDocument/2006/relationships/slide" Target="slide43.xml"/><Relationship Id="rId5" Type="http://schemas.openxmlformats.org/officeDocument/2006/relationships/image" Target="../media/image4.jpeg"/><Relationship Id="rId15" Type="http://schemas.openxmlformats.org/officeDocument/2006/relationships/slide" Target="slide19.xml"/><Relationship Id="rId10" Type="http://schemas.openxmlformats.org/officeDocument/2006/relationships/slide" Target="slide39.xml"/><Relationship Id="rId4" Type="http://schemas.openxmlformats.org/officeDocument/2006/relationships/image" Target="../media/image39.jpeg"/><Relationship Id="rId9" Type="http://schemas.openxmlformats.org/officeDocument/2006/relationships/slide" Target="slide21.xml"/><Relationship Id="rId14" Type="http://schemas.openxmlformats.org/officeDocument/2006/relationships/slide" Target="slide2.xml"/></Relationships>
</file>

<file path=ppt/slides/_rels/slide26.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28.xml"/><Relationship Id="rId3" Type="http://schemas.openxmlformats.org/officeDocument/2006/relationships/image" Target="../media/image40.jpeg"/><Relationship Id="rId7" Type="http://schemas.openxmlformats.org/officeDocument/2006/relationships/slide" Target="slide3.xml"/><Relationship Id="rId12" Type="http://schemas.openxmlformats.org/officeDocument/2006/relationships/slide" Target="slide43.xml"/><Relationship Id="rId2" Type="http://schemas.openxmlformats.org/officeDocument/2006/relationships/notesSlide" Target="../notesSlides/notesSlide23.xml"/><Relationship Id="rId16" Type="http://schemas.openxmlformats.org/officeDocument/2006/relationships/slide" Target="slide19.xml"/><Relationship Id="rId1" Type="http://schemas.openxmlformats.org/officeDocument/2006/relationships/slideLayout" Target="../slideLayouts/slideLayout6.xml"/><Relationship Id="rId6" Type="http://schemas.openxmlformats.org/officeDocument/2006/relationships/image" Target="../media/image4.jpeg"/><Relationship Id="rId11" Type="http://schemas.openxmlformats.org/officeDocument/2006/relationships/slide" Target="slide39.xml"/><Relationship Id="rId5" Type="http://schemas.openxmlformats.org/officeDocument/2006/relationships/image" Target="../media/image42.jpeg"/><Relationship Id="rId15" Type="http://schemas.openxmlformats.org/officeDocument/2006/relationships/slide" Target="slide2.xml"/><Relationship Id="rId10" Type="http://schemas.openxmlformats.org/officeDocument/2006/relationships/slide" Target="slide21.xml"/><Relationship Id="rId4" Type="http://schemas.openxmlformats.org/officeDocument/2006/relationships/image" Target="../media/image41.jpeg"/><Relationship Id="rId9" Type="http://schemas.openxmlformats.org/officeDocument/2006/relationships/slide" Target="slide6.xml"/><Relationship Id="rId14" Type="http://schemas.openxmlformats.org/officeDocument/2006/relationships/slide" Target="slide38.xml"/></Relationships>
</file>

<file path=ppt/slides/_rels/slide27.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38.xml"/><Relationship Id="rId3" Type="http://schemas.openxmlformats.org/officeDocument/2006/relationships/image" Target="../media/image43.jpeg"/><Relationship Id="rId7" Type="http://schemas.openxmlformats.org/officeDocument/2006/relationships/slide" Target="slide12.xml"/><Relationship Id="rId12" Type="http://schemas.openxmlformats.org/officeDocument/2006/relationships/slide" Target="slide28.xml"/><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slide" Target="slide3.xml"/><Relationship Id="rId11" Type="http://schemas.openxmlformats.org/officeDocument/2006/relationships/slide" Target="slide43.xml"/><Relationship Id="rId5" Type="http://schemas.openxmlformats.org/officeDocument/2006/relationships/image" Target="../media/image4.jpeg"/><Relationship Id="rId15" Type="http://schemas.openxmlformats.org/officeDocument/2006/relationships/slide" Target="slide19.xml"/><Relationship Id="rId10" Type="http://schemas.openxmlformats.org/officeDocument/2006/relationships/slide" Target="slide39.xml"/><Relationship Id="rId4" Type="http://schemas.openxmlformats.org/officeDocument/2006/relationships/image" Target="../media/image44.jpeg"/><Relationship Id="rId9" Type="http://schemas.openxmlformats.org/officeDocument/2006/relationships/slide" Target="slide21.xml"/><Relationship Id="rId14" Type="http://schemas.openxmlformats.org/officeDocument/2006/relationships/slide" Target="slide2.xml"/></Relationships>
</file>

<file path=ppt/slides/_rels/slide28.xml.rels><?xml version="1.0" encoding="UTF-8" standalone="yes"?>
<Relationships xmlns="http://schemas.openxmlformats.org/package/2006/relationships"><Relationship Id="rId8" Type="http://schemas.openxmlformats.org/officeDocument/2006/relationships/slide" Target="slide39.xml"/><Relationship Id="rId13" Type="http://schemas.openxmlformats.org/officeDocument/2006/relationships/slide" Target="slide19.xml"/><Relationship Id="rId3" Type="http://schemas.openxmlformats.org/officeDocument/2006/relationships/image" Target="../media/image4.jpeg"/><Relationship Id="rId7" Type="http://schemas.openxmlformats.org/officeDocument/2006/relationships/slide" Target="slide21.xml"/><Relationship Id="rId12" Type="http://schemas.openxmlformats.org/officeDocument/2006/relationships/slide" Target="slide2.xml"/><Relationship Id="rId2" Type="http://schemas.openxmlformats.org/officeDocument/2006/relationships/image" Target="../media/image45.png"/><Relationship Id="rId1" Type="http://schemas.openxmlformats.org/officeDocument/2006/relationships/slideLayout" Target="../slideLayouts/slideLayout14.xml"/><Relationship Id="rId6" Type="http://schemas.openxmlformats.org/officeDocument/2006/relationships/slide" Target="slide6.xml"/><Relationship Id="rId11" Type="http://schemas.openxmlformats.org/officeDocument/2006/relationships/slide" Target="slide38.xml"/><Relationship Id="rId5" Type="http://schemas.openxmlformats.org/officeDocument/2006/relationships/slide" Target="slide12.xml"/><Relationship Id="rId10" Type="http://schemas.openxmlformats.org/officeDocument/2006/relationships/slide" Target="slide28.xml"/><Relationship Id="rId4" Type="http://schemas.openxmlformats.org/officeDocument/2006/relationships/slide" Target="slide3.xml"/><Relationship Id="rId9" Type="http://schemas.openxmlformats.org/officeDocument/2006/relationships/slide" Target="slide43.xml"/></Relationships>
</file>

<file path=ppt/slides/_rels/slide29.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2.xml"/><Relationship Id="rId3" Type="http://schemas.openxmlformats.org/officeDocument/2006/relationships/image" Target="../media/image46.tiff"/><Relationship Id="rId7" Type="http://schemas.openxmlformats.org/officeDocument/2006/relationships/slide" Target="slide6.xml"/><Relationship Id="rId12" Type="http://schemas.openxmlformats.org/officeDocument/2006/relationships/slide" Target="slide38.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slide" Target="slide12.xml"/><Relationship Id="rId11" Type="http://schemas.openxmlformats.org/officeDocument/2006/relationships/slide" Target="slide28.xml"/><Relationship Id="rId5" Type="http://schemas.openxmlformats.org/officeDocument/2006/relationships/slide" Target="slide3.xml"/><Relationship Id="rId10" Type="http://schemas.openxmlformats.org/officeDocument/2006/relationships/slide" Target="slide43.xml"/><Relationship Id="rId4" Type="http://schemas.openxmlformats.org/officeDocument/2006/relationships/image" Target="../media/image4.jpeg"/><Relationship Id="rId9" Type="http://schemas.openxmlformats.org/officeDocument/2006/relationships/slide" Target="slide39.xml"/><Relationship Id="rId14" Type="http://schemas.openxmlformats.org/officeDocument/2006/relationships/slide" Target="slide19.xml"/></Relationships>
</file>

<file path=ppt/slides/_rels/slide3.xml.rels><?xml version="1.0" encoding="UTF-8" standalone="yes"?>
<Relationships xmlns="http://schemas.openxmlformats.org/package/2006/relationships"><Relationship Id="rId8" Type="http://schemas.openxmlformats.org/officeDocument/2006/relationships/slide" Target="slide39.xml"/><Relationship Id="rId13" Type="http://schemas.openxmlformats.org/officeDocument/2006/relationships/slide" Target="slide19.xml"/><Relationship Id="rId3" Type="http://schemas.openxmlformats.org/officeDocument/2006/relationships/image" Target="../media/image4.jpeg"/><Relationship Id="rId7" Type="http://schemas.openxmlformats.org/officeDocument/2006/relationships/slide" Target="slide21.xml"/><Relationship Id="rId12" Type="http://schemas.openxmlformats.org/officeDocument/2006/relationships/slide" Target="slide2.xm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38.xml"/><Relationship Id="rId5" Type="http://schemas.openxmlformats.org/officeDocument/2006/relationships/slide" Target="slide12.xml"/><Relationship Id="rId10" Type="http://schemas.openxmlformats.org/officeDocument/2006/relationships/slide" Target="slide28.xml"/><Relationship Id="rId4" Type="http://schemas.openxmlformats.org/officeDocument/2006/relationships/slide" Target="slide3.xml"/><Relationship Id="rId9" Type="http://schemas.openxmlformats.org/officeDocument/2006/relationships/slide" Target="slide43.xml"/></Relationships>
</file>

<file path=ppt/slides/_rels/slide30.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38.xml"/><Relationship Id="rId3" Type="http://schemas.openxmlformats.org/officeDocument/2006/relationships/image" Target="../media/image47.png"/><Relationship Id="rId7" Type="http://schemas.openxmlformats.org/officeDocument/2006/relationships/slide" Target="slide12.xml"/><Relationship Id="rId12" Type="http://schemas.openxmlformats.org/officeDocument/2006/relationships/slide" Target="slide28.xml"/><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slide" Target="slide3.xml"/><Relationship Id="rId11" Type="http://schemas.openxmlformats.org/officeDocument/2006/relationships/slide" Target="slide43.xml"/><Relationship Id="rId5" Type="http://schemas.openxmlformats.org/officeDocument/2006/relationships/image" Target="../media/image4.jpeg"/><Relationship Id="rId15" Type="http://schemas.openxmlformats.org/officeDocument/2006/relationships/slide" Target="slide19.xml"/><Relationship Id="rId10" Type="http://schemas.openxmlformats.org/officeDocument/2006/relationships/slide" Target="slide39.xml"/><Relationship Id="rId4" Type="http://schemas.openxmlformats.org/officeDocument/2006/relationships/image" Target="../media/image48.png"/><Relationship Id="rId9" Type="http://schemas.openxmlformats.org/officeDocument/2006/relationships/slide" Target="slide21.xml"/><Relationship Id="rId14" Type="http://schemas.openxmlformats.org/officeDocument/2006/relationships/slide" Target="slide2.xml"/></Relationships>
</file>

<file path=ppt/slides/_rels/slide31.xml.rels><?xml version="1.0" encoding="UTF-8" standalone="yes"?>
<Relationships xmlns="http://schemas.openxmlformats.org/package/2006/relationships"><Relationship Id="rId8" Type="http://schemas.openxmlformats.org/officeDocument/2006/relationships/slide" Target="slide39.xml"/><Relationship Id="rId13" Type="http://schemas.openxmlformats.org/officeDocument/2006/relationships/slide" Target="slide19.xml"/><Relationship Id="rId3" Type="http://schemas.openxmlformats.org/officeDocument/2006/relationships/image" Target="../media/image4.jpeg"/><Relationship Id="rId7" Type="http://schemas.openxmlformats.org/officeDocument/2006/relationships/slide" Target="slide21.xml"/><Relationship Id="rId12" Type="http://schemas.openxmlformats.org/officeDocument/2006/relationships/slide" Target="slide2.xml"/><Relationship Id="rId2" Type="http://schemas.openxmlformats.org/officeDocument/2006/relationships/image" Target="../media/image49.png"/><Relationship Id="rId1" Type="http://schemas.openxmlformats.org/officeDocument/2006/relationships/slideLayout" Target="../slideLayouts/slideLayout14.xml"/><Relationship Id="rId6" Type="http://schemas.openxmlformats.org/officeDocument/2006/relationships/slide" Target="slide6.xml"/><Relationship Id="rId11" Type="http://schemas.openxmlformats.org/officeDocument/2006/relationships/slide" Target="slide38.xml"/><Relationship Id="rId5" Type="http://schemas.openxmlformats.org/officeDocument/2006/relationships/slide" Target="slide12.xml"/><Relationship Id="rId10" Type="http://schemas.openxmlformats.org/officeDocument/2006/relationships/slide" Target="slide28.xml"/><Relationship Id="rId4" Type="http://schemas.openxmlformats.org/officeDocument/2006/relationships/slide" Target="slide3.xml"/><Relationship Id="rId9" Type="http://schemas.openxmlformats.org/officeDocument/2006/relationships/slide" Target="slide43.xml"/></Relationships>
</file>

<file path=ppt/slides/_rels/slide32.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2.xml"/><Relationship Id="rId3" Type="http://schemas.openxmlformats.org/officeDocument/2006/relationships/image" Target="../media/image50.png"/><Relationship Id="rId7" Type="http://schemas.openxmlformats.org/officeDocument/2006/relationships/slide" Target="slide6.xml"/><Relationship Id="rId12" Type="http://schemas.openxmlformats.org/officeDocument/2006/relationships/slide" Target="slide38.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slide" Target="slide12.xml"/><Relationship Id="rId11" Type="http://schemas.openxmlformats.org/officeDocument/2006/relationships/slide" Target="slide28.xml"/><Relationship Id="rId5" Type="http://schemas.openxmlformats.org/officeDocument/2006/relationships/slide" Target="slide3.xml"/><Relationship Id="rId10" Type="http://schemas.openxmlformats.org/officeDocument/2006/relationships/slide" Target="slide43.xml"/><Relationship Id="rId4" Type="http://schemas.openxmlformats.org/officeDocument/2006/relationships/image" Target="../media/image4.jpeg"/><Relationship Id="rId9" Type="http://schemas.openxmlformats.org/officeDocument/2006/relationships/slide" Target="slide39.xml"/><Relationship Id="rId14" Type="http://schemas.openxmlformats.org/officeDocument/2006/relationships/slide" Target="slide19.xml"/></Relationships>
</file>

<file path=ppt/slides/_rels/slide33.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2.xml"/><Relationship Id="rId3" Type="http://schemas.openxmlformats.org/officeDocument/2006/relationships/image" Target="../media/image51.jpeg"/><Relationship Id="rId7" Type="http://schemas.openxmlformats.org/officeDocument/2006/relationships/slide" Target="slide6.xml"/><Relationship Id="rId12" Type="http://schemas.openxmlformats.org/officeDocument/2006/relationships/slide" Target="slide38.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slide" Target="slide28.xml"/><Relationship Id="rId5" Type="http://schemas.openxmlformats.org/officeDocument/2006/relationships/slide" Target="slide3.xml"/><Relationship Id="rId10" Type="http://schemas.openxmlformats.org/officeDocument/2006/relationships/slide" Target="slide43.xml"/><Relationship Id="rId4" Type="http://schemas.openxmlformats.org/officeDocument/2006/relationships/image" Target="../media/image4.jpeg"/><Relationship Id="rId9" Type="http://schemas.openxmlformats.org/officeDocument/2006/relationships/slide" Target="slide39.xml"/><Relationship Id="rId14" Type="http://schemas.openxmlformats.org/officeDocument/2006/relationships/slide" Target="slide19.xml"/></Relationships>
</file>

<file path=ppt/slides/_rels/slide34.xml.rels><?xml version="1.0" encoding="UTF-8" standalone="yes"?>
<Relationships xmlns="http://schemas.openxmlformats.org/package/2006/relationships"><Relationship Id="rId8" Type="http://schemas.openxmlformats.org/officeDocument/2006/relationships/slide" Target="slide39.xml"/><Relationship Id="rId13" Type="http://schemas.openxmlformats.org/officeDocument/2006/relationships/slide" Target="slide19.xml"/><Relationship Id="rId3" Type="http://schemas.openxmlformats.org/officeDocument/2006/relationships/image" Target="../media/image4.jpeg"/><Relationship Id="rId7" Type="http://schemas.openxmlformats.org/officeDocument/2006/relationships/slide" Target="slide21.xml"/><Relationship Id="rId12" Type="http://schemas.openxmlformats.org/officeDocument/2006/relationships/slide" Target="slide2.xm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38.xml"/><Relationship Id="rId5" Type="http://schemas.openxmlformats.org/officeDocument/2006/relationships/slide" Target="slide12.xml"/><Relationship Id="rId10" Type="http://schemas.openxmlformats.org/officeDocument/2006/relationships/slide" Target="slide28.xml"/><Relationship Id="rId4" Type="http://schemas.openxmlformats.org/officeDocument/2006/relationships/slide" Target="slide3.xml"/><Relationship Id="rId9" Type="http://schemas.openxmlformats.org/officeDocument/2006/relationships/slide" Target="slide43.xml"/><Relationship Id="rId14" Type="http://schemas.openxmlformats.org/officeDocument/2006/relationships/image" Target="../media/image52.png"/></Relationships>
</file>

<file path=ppt/slides/_rels/slide35.xml.rels><?xml version="1.0" encoding="UTF-8" standalone="yes"?>
<Relationships xmlns="http://schemas.openxmlformats.org/package/2006/relationships"><Relationship Id="rId8" Type="http://schemas.openxmlformats.org/officeDocument/2006/relationships/slide" Target="slide39.xml"/><Relationship Id="rId13" Type="http://schemas.openxmlformats.org/officeDocument/2006/relationships/slide" Target="slide19.xml"/><Relationship Id="rId3" Type="http://schemas.openxmlformats.org/officeDocument/2006/relationships/image" Target="../media/image4.jpeg"/><Relationship Id="rId7" Type="http://schemas.openxmlformats.org/officeDocument/2006/relationships/slide" Target="slide21.xml"/><Relationship Id="rId12" Type="http://schemas.openxmlformats.org/officeDocument/2006/relationships/slide" Target="slide2.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slide" Target="slide38.xml"/><Relationship Id="rId5" Type="http://schemas.openxmlformats.org/officeDocument/2006/relationships/slide" Target="slide12.xml"/><Relationship Id="rId10" Type="http://schemas.openxmlformats.org/officeDocument/2006/relationships/slide" Target="slide28.xml"/><Relationship Id="rId4" Type="http://schemas.openxmlformats.org/officeDocument/2006/relationships/slide" Target="slide3.xml"/><Relationship Id="rId9" Type="http://schemas.openxmlformats.org/officeDocument/2006/relationships/slide" Target="slide43.xml"/></Relationships>
</file>

<file path=ppt/slides/_rels/slide36.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2.xml"/><Relationship Id="rId3" Type="http://schemas.openxmlformats.org/officeDocument/2006/relationships/image" Target="../media/image53.wmf"/><Relationship Id="rId7" Type="http://schemas.openxmlformats.org/officeDocument/2006/relationships/slide" Target="slide6.xml"/><Relationship Id="rId12" Type="http://schemas.openxmlformats.org/officeDocument/2006/relationships/slide" Target="slide38.xm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slide" Target="slide12.xml"/><Relationship Id="rId11" Type="http://schemas.openxmlformats.org/officeDocument/2006/relationships/slide" Target="slide28.xml"/><Relationship Id="rId5" Type="http://schemas.openxmlformats.org/officeDocument/2006/relationships/slide" Target="slide3.xml"/><Relationship Id="rId10" Type="http://schemas.openxmlformats.org/officeDocument/2006/relationships/slide" Target="slide43.xml"/><Relationship Id="rId4" Type="http://schemas.openxmlformats.org/officeDocument/2006/relationships/image" Target="../media/image4.jpeg"/><Relationship Id="rId9" Type="http://schemas.openxmlformats.org/officeDocument/2006/relationships/slide" Target="slide39.xml"/><Relationship Id="rId14" Type="http://schemas.openxmlformats.org/officeDocument/2006/relationships/slide" Target="slide19.xml"/></Relationships>
</file>

<file path=ppt/slides/_rels/slide37.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43.xml"/><Relationship Id="rId3" Type="http://schemas.openxmlformats.org/officeDocument/2006/relationships/image" Target="../media/image54.png"/><Relationship Id="rId7" Type="http://schemas.openxmlformats.org/officeDocument/2006/relationships/image" Target="../media/image4.jpeg"/><Relationship Id="rId12" Type="http://schemas.openxmlformats.org/officeDocument/2006/relationships/slide" Target="slide39.xml"/><Relationship Id="rId17" Type="http://schemas.openxmlformats.org/officeDocument/2006/relationships/slide" Target="slide19.xml"/><Relationship Id="rId2" Type="http://schemas.openxmlformats.org/officeDocument/2006/relationships/notesSlide" Target="../notesSlides/notesSlide32.xml"/><Relationship Id="rId16"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57.wmf"/><Relationship Id="rId11" Type="http://schemas.openxmlformats.org/officeDocument/2006/relationships/slide" Target="slide21.xml"/><Relationship Id="rId5" Type="http://schemas.openxmlformats.org/officeDocument/2006/relationships/image" Target="../media/image56.jpeg"/><Relationship Id="rId15" Type="http://schemas.openxmlformats.org/officeDocument/2006/relationships/slide" Target="slide38.xml"/><Relationship Id="rId10" Type="http://schemas.openxmlformats.org/officeDocument/2006/relationships/slide" Target="slide6.xml"/><Relationship Id="rId4" Type="http://schemas.openxmlformats.org/officeDocument/2006/relationships/image" Target="../media/image55.png"/><Relationship Id="rId9" Type="http://schemas.openxmlformats.org/officeDocument/2006/relationships/slide" Target="slide12.xml"/><Relationship Id="rId14" Type="http://schemas.openxmlformats.org/officeDocument/2006/relationships/slide" Target="slide28.xml"/></Relationships>
</file>

<file path=ppt/slides/_rels/slide38.xml.rels><?xml version="1.0" encoding="UTF-8" standalone="yes"?>
<Relationships xmlns="http://schemas.openxmlformats.org/package/2006/relationships"><Relationship Id="rId8" Type="http://schemas.openxmlformats.org/officeDocument/2006/relationships/slide" Target="slide39.xml"/><Relationship Id="rId13" Type="http://schemas.openxmlformats.org/officeDocument/2006/relationships/slide" Target="slide19.xml"/><Relationship Id="rId3" Type="http://schemas.openxmlformats.org/officeDocument/2006/relationships/image" Target="../media/image4.jpeg"/><Relationship Id="rId7" Type="http://schemas.openxmlformats.org/officeDocument/2006/relationships/slide" Target="slide21.xml"/><Relationship Id="rId12"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slide" Target="slide38.xml"/><Relationship Id="rId5" Type="http://schemas.openxmlformats.org/officeDocument/2006/relationships/slide" Target="slide12.xml"/><Relationship Id="rId10" Type="http://schemas.openxmlformats.org/officeDocument/2006/relationships/slide" Target="slide28.xml"/><Relationship Id="rId4" Type="http://schemas.openxmlformats.org/officeDocument/2006/relationships/slide" Target="slide3.xml"/><Relationship Id="rId9" Type="http://schemas.openxmlformats.org/officeDocument/2006/relationships/slide" Target="slide43.xml"/></Relationships>
</file>

<file path=ppt/slides/_rels/slide39.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38.xml"/><Relationship Id="rId3" Type="http://schemas.openxmlformats.org/officeDocument/2006/relationships/image" Target="../media/image58.jpeg"/><Relationship Id="rId7" Type="http://schemas.openxmlformats.org/officeDocument/2006/relationships/slide" Target="slide12.xml"/><Relationship Id="rId12" Type="http://schemas.openxmlformats.org/officeDocument/2006/relationships/slide" Target="slide28.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slide" Target="slide3.xml"/><Relationship Id="rId11" Type="http://schemas.openxmlformats.org/officeDocument/2006/relationships/slide" Target="slide43.xml"/><Relationship Id="rId5" Type="http://schemas.openxmlformats.org/officeDocument/2006/relationships/image" Target="../media/image4.jpeg"/><Relationship Id="rId15" Type="http://schemas.openxmlformats.org/officeDocument/2006/relationships/slide" Target="slide19.xml"/><Relationship Id="rId10" Type="http://schemas.openxmlformats.org/officeDocument/2006/relationships/slide" Target="slide39.xml"/><Relationship Id="rId4" Type="http://schemas.openxmlformats.org/officeDocument/2006/relationships/image" Target="../media/image59.jpeg"/><Relationship Id="rId9" Type="http://schemas.openxmlformats.org/officeDocument/2006/relationships/slide" Target="slide21.xml"/><Relationship Id="rId14" Type="http://schemas.openxmlformats.org/officeDocument/2006/relationships/slide" Target="slide2.xml"/></Relationships>
</file>

<file path=ppt/slides/_rels/slide4.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2.xml"/><Relationship Id="rId3" Type="http://schemas.openxmlformats.org/officeDocument/2006/relationships/image" Target="../media/image6.wmf"/><Relationship Id="rId7" Type="http://schemas.openxmlformats.org/officeDocument/2006/relationships/slide" Target="slide6.xml"/><Relationship Id="rId12" Type="http://schemas.openxmlformats.org/officeDocument/2006/relationships/slide" Target="slide38.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slide" Target="slide12.xml"/><Relationship Id="rId11" Type="http://schemas.openxmlformats.org/officeDocument/2006/relationships/slide" Target="slide28.xml"/><Relationship Id="rId5" Type="http://schemas.openxmlformats.org/officeDocument/2006/relationships/slide" Target="slide3.xml"/><Relationship Id="rId10" Type="http://schemas.openxmlformats.org/officeDocument/2006/relationships/slide" Target="slide43.xml"/><Relationship Id="rId4" Type="http://schemas.openxmlformats.org/officeDocument/2006/relationships/image" Target="../media/image4.jpeg"/><Relationship Id="rId9" Type="http://schemas.openxmlformats.org/officeDocument/2006/relationships/slide" Target="slide39.xml"/><Relationship Id="rId14" Type="http://schemas.openxmlformats.org/officeDocument/2006/relationships/slide" Target="slide19.xml"/></Relationships>
</file>

<file path=ppt/slides/_rels/slide40.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2.xml"/><Relationship Id="rId18" Type="http://schemas.microsoft.com/office/2007/relationships/hdphoto" Target="../media/hdphoto5.wdp"/><Relationship Id="rId3" Type="http://schemas.openxmlformats.org/officeDocument/2006/relationships/image" Target="../media/image60.png"/><Relationship Id="rId7" Type="http://schemas.openxmlformats.org/officeDocument/2006/relationships/slide" Target="slide6.xml"/><Relationship Id="rId12" Type="http://schemas.openxmlformats.org/officeDocument/2006/relationships/slide" Target="slide38.xml"/><Relationship Id="rId17" Type="http://schemas.openxmlformats.org/officeDocument/2006/relationships/image" Target="../media/image62.jpeg"/><Relationship Id="rId2" Type="http://schemas.openxmlformats.org/officeDocument/2006/relationships/notesSlide" Target="../notesSlides/notesSlide35.xml"/><Relationship Id="rId16" Type="http://schemas.openxmlformats.org/officeDocument/2006/relationships/slide" Target="slide19.xml"/><Relationship Id="rId1" Type="http://schemas.openxmlformats.org/officeDocument/2006/relationships/slideLayout" Target="../slideLayouts/slideLayout7.xml"/><Relationship Id="rId6" Type="http://schemas.openxmlformats.org/officeDocument/2006/relationships/slide" Target="slide12.xml"/><Relationship Id="rId11" Type="http://schemas.openxmlformats.org/officeDocument/2006/relationships/slide" Target="slide28.xml"/><Relationship Id="rId5" Type="http://schemas.openxmlformats.org/officeDocument/2006/relationships/slide" Target="slide3.xml"/><Relationship Id="rId15" Type="http://schemas.microsoft.com/office/2007/relationships/hdphoto" Target="../media/hdphoto4.wdp"/><Relationship Id="rId10" Type="http://schemas.openxmlformats.org/officeDocument/2006/relationships/slide" Target="slide43.xml"/><Relationship Id="rId19" Type="http://schemas.openxmlformats.org/officeDocument/2006/relationships/image" Target="../media/image63.gif"/><Relationship Id="rId4" Type="http://schemas.openxmlformats.org/officeDocument/2006/relationships/image" Target="../media/image4.jpeg"/><Relationship Id="rId9" Type="http://schemas.openxmlformats.org/officeDocument/2006/relationships/slide" Target="slide39.xml"/><Relationship Id="rId14" Type="http://schemas.openxmlformats.org/officeDocument/2006/relationships/image" Target="../media/image61.png"/></Relationships>
</file>

<file path=ppt/slides/_rels/slide41.xml.rels><?xml version="1.0" encoding="UTF-8" standalone="yes"?>
<Relationships xmlns="http://schemas.openxmlformats.org/package/2006/relationships"><Relationship Id="rId8" Type="http://schemas.openxmlformats.org/officeDocument/2006/relationships/image" Target="../media/image64.wmf"/><Relationship Id="rId13" Type="http://schemas.openxmlformats.org/officeDocument/2006/relationships/slide" Target="slide21.xml"/><Relationship Id="rId18" Type="http://schemas.openxmlformats.org/officeDocument/2006/relationships/slide" Target="slide2.xml"/><Relationship Id="rId3" Type="http://schemas.openxmlformats.org/officeDocument/2006/relationships/notesSlide" Target="../notesSlides/notesSlide36.xml"/><Relationship Id="rId7" Type="http://schemas.openxmlformats.org/officeDocument/2006/relationships/oleObject" Target="../embeddings/oleObject2.bin"/><Relationship Id="rId12" Type="http://schemas.openxmlformats.org/officeDocument/2006/relationships/slide" Target="slide6.xml"/><Relationship Id="rId17" Type="http://schemas.openxmlformats.org/officeDocument/2006/relationships/slide" Target="slide38.xml"/><Relationship Id="rId2" Type="http://schemas.openxmlformats.org/officeDocument/2006/relationships/slideLayout" Target="../slideLayouts/slideLayout16.xml"/><Relationship Id="rId16" Type="http://schemas.openxmlformats.org/officeDocument/2006/relationships/slide" Target="slide28.xml"/><Relationship Id="rId1" Type="http://schemas.openxmlformats.org/officeDocument/2006/relationships/vmlDrawing" Target="../drawings/vmlDrawing2.vml"/><Relationship Id="rId6" Type="http://schemas.openxmlformats.org/officeDocument/2006/relationships/image" Target="../media/image67.jpeg"/><Relationship Id="rId11" Type="http://schemas.openxmlformats.org/officeDocument/2006/relationships/slide" Target="slide12.xml"/><Relationship Id="rId5" Type="http://schemas.openxmlformats.org/officeDocument/2006/relationships/image" Target="../media/image66.jpeg"/><Relationship Id="rId15" Type="http://schemas.openxmlformats.org/officeDocument/2006/relationships/slide" Target="slide43.xml"/><Relationship Id="rId10" Type="http://schemas.openxmlformats.org/officeDocument/2006/relationships/slide" Target="slide3.xml"/><Relationship Id="rId19" Type="http://schemas.openxmlformats.org/officeDocument/2006/relationships/slide" Target="slide19.xml"/><Relationship Id="rId4" Type="http://schemas.openxmlformats.org/officeDocument/2006/relationships/image" Target="../media/image65.jpeg"/><Relationship Id="rId9" Type="http://schemas.openxmlformats.org/officeDocument/2006/relationships/image" Target="../media/image4.jpeg"/><Relationship Id="rId14" Type="http://schemas.openxmlformats.org/officeDocument/2006/relationships/slide" Target="slide39.xml"/></Relationships>
</file>

<file path=ppt/slides/_rels/slide42.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38.xml"/><Relationship Id="rId3" Type="http://schemas.openxmlformats.org/officeDocument/2006/relationships/image" Target="../media/image68.jpeg"/><Relationship Id="rId7" Type="http://schemas.openxmlformats.org/officeDocument/2006/relationships/slide" Target="slide12.xml"/><Relationship Id="rId12" Type="http://schemas.openxmlformats.org/officeDocument/2006/relationships/slide" Target="slide28.xml"/><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slide" Target="slide3.xml"/><Relationship Id="rId11" Type="http://schemas.openxmlformats.org/officeDocument/2006/relationships/slide" Target="slide43.xml"/><Relationship Id="rId5" Type="http://schemas.openxmlformats.org/officeDocument/2006/relationships/image" Target="../media/image4.jpeg"/><Relationship Id="rId15" Type="http://schemas.openxmlformats.org/officeDocument/2006/relationships/slide" Target="slide19.xml"/><Relationship Id="rId10" Type="http://schemas.openxmlformats.org/officeDocument/2006/relationships/slide" Target="slide39.xml"/><Relationship Id="rId4" Type="http://schemas.openxmlformats.org/officeDocument/2006/relationships/image" Target="../media/image69.jpeg"/><Relationship Id="rId9" Type="http://schemas.openxmlformats.org/officeDocument/2006/relationships/slide" Target="slide21.xml"/><Relationship Id="rId14" Type="http://schemas.openxmlformats.org/officeDocument/2006/relationships/slide" Target="slide2.xml"/></Relationships>
</file>

<file path=ppt/slides/_rels/slide43.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38.xml"/><Relationship Id="rId3" Type="http://schemas.openxmlformats.org/officeDocument/2006/relationships/image" Target="../media/image70.jpeg"/><Relationship Id="rId7" Type="http://schemas.openxmlformats.org/officeDocument/2006/relationships/slide" Target="slide12.xml"/><Relationship Id="rId12" Type="http://schemas.openxmlformats.org/officeDocument/2006/relationships/slide" Target="slide28.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slide" Target="slide3.xml"/><Relationship Id="rId11" Type="http://schemas.openxmlformats.org/officeDocument/2006/relationships/slide" Target="slide43.xml"/><Relationship Id="rId5" Type="http://schemas.openxmlformats.org/officeDocument/2006/relationships/image" Target="../media/image4.jpeg"/><Relationship Id="rId15" Type="http://schemas.openxmlformats.org/officeDocument/2006/relationships/slide" Target="slide19.xml"/><Relationship Id="rId10" Type="http://schemas.openxmlformats.org/officeDocument/2006/relationships/slide" Target="slide39.xml"/><Relationship Id="rId4" Type="http://schemas.openxmlformats.org/officeDocument/2006/relationships/image" Target="../media/image71.jpeg"/><Relationship Id="rId9" Type="http://schemas.openxmlformats.org/officeDocument/2006/relationships/slide" Target="slide21.xml"/><Relationship Id="rId14" Type="http://schemas.openxmlformats.org/officeDocument/2006/relationships/slide" Target="slide2.xml"/></Relationships>
</file>

<file path=ppt/slides/_rels/slide44.xml.rels><?xml version="1.0" encoding="UTF-8" standalone="yes"?>
<Relationships xmlns="http://schemas.openxmlformats.org/package/2006/relationships"><Relationship Id="rId8" Type="http://schemas.openxmlformats.org/officeDocument/2006/relationships/slide" Target="slide39.xml"/><Relationship Id="rId13" Type="http://schemas.openxmlformats.org/officeDocument/2006/relationships/slide" Target="slide19.xml"/><Relationship Id="rId3" Type="http://schemas.openxmlformats.org/officeDocument/2006/relationships/image" Target="../media/image4.jpeg"/><Relationship Id="rId7" Type="http://schemas.openxmlformats.org/officeDocument/2006/relationships/slide" Target="slide21.xml"/><Relationship Id="rId12"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slide" Target="slide6.xml"/><Relationship Id="rId11" Type="http://schemas.openxmlformats.org/officeDocument/2006/relationships/slide" Target="slide38.xml"/><Relationship Id="rId5" Type="http://schemas.openxmlformats.org/officeDocument/2006/relationships/slide" Target="slide12.xml"/><Relationship Id="rId10" Type="http://schemas.openxmlformats.org/officeDocument/2006/relationships/slide" Target="slide28.xml"/><Relationship Id="rId4" Type="http://schemas.openxmlformats.org/officeDocument/2006/relationships/slide" Target="slide3.xml"/><Relationship Id="rId9" Type="http://schemas.openxmlformats.org/officeDocument/2006/relationships/slide" Target="slide43.xml"/><Relationship Id="rId14" Type="http://schemas.openxmlformats.org/officeDocument/2006/relationships/image" Target="../media/image72.jpeg"/></Relationships>
</file>

<file path=ppt/slides/_rels/slide45.xml.rels><?xml version="1.0" encoding="UTF-8" standalone="yes"?>
<Relationships xmlns="http://schemas.openxmlformats.org/package/2006/relationships"><Relationship Id="rId8" Type="http://schemas.openxmlformats.org/officeDocument/2006/relationships/slide" Target="slide39.xml"/><Relationship Id="rId13" Type="http://schemas.openxmlformats.org/officeDocument/2006/relationships/slide" Target="slide19.xml"/><Relationship Id="rId3" Type="http://schemas.openxmlformats.org/officeDocument/2006/relationships/image" Target="../media/image4.jpeg"/><Relationship Id="rId7" Type="http://schemas.openxmlformats.org/officeDocument/2006/relationships/slide" Target="slide21.xml"/><Relationship Id="rId12"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slide" Target="slide6.xml"/><Relationship Id="rId11" Type="http://schemas.openxmlformats.org/officeDocument/2006/relationships/slide" Target="slide38.xml"/><Relationship Id="rId5" Type="http://schemas.openxmlformats.org/officeDocument/2006/relationships/slide" Target="slide12.xml"/><Relationship Id="rId15" Type="http://schemas.openxmlformats.org/officeDocument/2006/relationships/image" Target="../media/image74.jpeg"/><Relationship Id="rId10" Type="http://schemas.openxmlformats.org/officeDocument/2006/relationships/slide" Target="slide28.xml"/><Relationship Id="rId4" Type="http://schemas.openxmlformats.org/officeDocument/2006/relationships/slide" Target="slide3.xml"/><Relationship Id="rId9" Type="http://schemas.openxmlformats.org/officeDocument/2006/relationships/slide" Target="slide43.xml"/><Relationship Id="rId14" Type="http://schemas.openxmlformats.org/officeDocument/2006/relationships/image" Target="../media/image73.emf"/></Relationships>
</file>

<file path=ppt/slides/_rels/slide46.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43.xml"/><Relationship Id="rId3" Type="http://schemas.openxmlformats.org/officeDocument/2006/relationships/image" Target="../media/image75.jpeg"/><Relationship Id="rId7" Type="http://schemas.openxmlformats.org/officeDocument/2006/relationships/image" Target="../media/image4.jpeg"/><Relationship Id="rId12" Type="http://schemas.openxmlformats.org/officeDocument/2006/relationships/slide" Target="slide39.xml"/><Relationship Id="rId17" Type="http://schemas.openxmlformats.org/officeDocument/2006/relationships/slide" Target="slide19.xml"/><Relationship Id="rId2" Type="http://schemas.openxmlformats.org/officeDocument/2006/relationships/notesSlide" Target="../notesSlides/notesSlide41.xml"/><Relationship Id="rId16" Type="http://schemas.openxmlformats.org/officeDocument/2006/relationships/slide" Target="slide2.xml"/><Relationship Id="rId1" Type="http://schemas.openxmlformats.org/officeDocument/2006/relationships/slideLayout" Target="../slideLayouts/slideLayout14.xml"/><Relationship Id="rId6" Type="http://schemas.openxmlformats.org/officeDocument/2006/relationships/image" Target="../media/image78.png"/><Relationship Id="rId11" Type="http://schemas.openxmlformats.org/officeDocument/2006/relationships/slide" Target="slide21.xml"/><Relationship Id="rId5" Type="http://schemas.openxmlformats.org/officeDocument/2006/relationships/image" Target="../media/image77.jpeg"/><Relationship Id="rId15" Type="http://schemas.openxmlformats.org/officeDocument/2006/relationships/slide" Target="slide38.xml"/><Relationship Id="rId10" Type="http://schemas.openxmlformats.org/officeDocument/2006/relationships/slide" Target="slide6.xml"/><Relationship Id="rId4" Type="http://schemas.openxmlformats.org/officeDocument/2006/relationships/image" Target="../media/image76.jpeg"/><Relationship Id="rId9" Type="http://schemas.openxmlformats.org/officeDocument/2006/relationships/slide" Target="slide12.xml"/><Relationship Id="rId14" Type="http://schemas.openxmlformats.org/officeDocument/2006/relationships/slide" Target="slide28.xml"/></Relationships>
</file>

<file path=ppt/slides/_rels/slide47.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38.xml"/><Relationship Id="rId3" Type="http://schemas.openxmlformats.org/officeDocument/2006/relationships/image" Target="../media/image79.jpeg"/><Relationship Id="rId7" Type="http://schemas.openxmlformats.org/officeDocument/2006/relationships/slide" Target="slide12.xml"/><Relationship Id="rId12" Type="http://schemas.openxmlformats.org/officeDocument/2006/relationships/slide" Target="slide28.xml"/><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slide" Target="slide3.xml"/><Relationship Id="rId11" Type="http://schemas.openxmlformats.org/officeDocument/2006/relationships/slide" Target="slide43.xml"/><Relationship Id="rId5" Type="http://schemas.openxmlformats.org/officeDocument/2006/relationships/image" Target="../media/image4.jpeg"/><Relationship Id="rId15" Type="http://schemas.openxmlformats.org/officeDocument/2006/relationships/slide" Target="slide19.xml"/><Relationship Id="rId10" Type="http://schemas.openxmlformats.org/officeDocument/2006/relationships/slide" Target="slide39.xml"/><Relationship Id="rId4" Type="http://schemas.openxmlformats.org/officeDocument/2006/relationships/image" Target="../media/image80.jpeg"/><Relationship Id="rId9" Type="http://schemas.openxmlformats.org/officeDocument/2006/relationships/slide" Target="slide21.xml"/><Relationship Id="rId14" Type="http://schemas.openxmlformats.org/officeDocument/2006/relationships/slide" Target="slide2.xml"/></Relationships>
</file>

<file path=ppt/slides/_rels/slide48.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2.xml"/><Relationship Id="rId3" Type="http://schemas.openxmlformats.org/officeDocument/2006/relationships/image" Target="../media/image81.jpeg"/><Relationship Id="rId7" Type="http://schemas.openxmlformats.org/officeDocument/2006/relationships/slide" Target="slide6.xml"/><Relationship Id="rId12" Type="http://schemas.openxmlformats.org/officeDocument/2006/relationships/slide" Target="slide38.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slide" Target="slide28.xml"/><Relationship Id="rId5" Type="http://schemas.openxmlformats.org/officeDocument/2006/relationships/slide" Target="slide3.xml"/><Relationship Id="rId10" Type="http://schemas.openxmlformats.org/officeDocument/2006/relationships/slide" Target="slide43.xml"/><Relationship Id="rId4" Type="http://schemas.openxmlformats.org/officeDocument/2006/relationships/image" Target="../media/image4.jpeg"/><Relationship Id="rId9" Type="http://schemas.openxmlformats.org/officeDocument/2006/relationships/slide" Target="slide39.xml"/><Relationship Id="rId14" Type="http://schemas.openxmlformats.org/officeDocument/2006/relationships/slide" Target="slide19.xml"/></Relationships>
</file>

<file path=ppt/slides/_rels/slide4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2.xml"/><Relationship Id="rId3" Type="http://schemas.openxmlformats.org/officeDocument/2006/relationships/image" Target="../media/image7.jpeg"/><Relationship Id="rId7" Type="http://schemas.openxmlformats.org/officeDocument/2006/relationships/slide" Target="slide6.xml"/><Relationship Id="rId12" Type="http://schemas.openxmlformats.org/officeDocument/2006/relationships/slide" Target="slide38.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slide" Target="slide12.xml"/><Relationship Id="rId11" Type="http://schemas.openxmlformats.org/officeDocument/2006/relationships/slide" Target="slide28.xml"/><Relationship Id="rId5" Type="http://schemas.openxmlformats.org/officeDocument/2006/relationships/slide" Target="slide3.xml"/><Relationship Id="rId10" Type="http://schemas.openxmlformats.org/officeDocument/2006/relationships/slide" Target="slide43.xml"/><Relationship Id="rId4" Type="http://schemas.openxmlformats.org/officeDocument/2006/relationships/image" Target="../media/image4.jpeg"/><Relationship Id="rId9" Type="http://schemas.openxmlformats.org/officeDocument/2006/relationships/slide" Target="slide39.xml"/><Relationship Id="rId14" Type="http://schemas.openxmlformats.org/officeDocument/2006/relationships/slide" Target="slide19.xml"/></Relationships>
</file>

<file path=ppt/slides/_rels/slide6.xml.rels><?xml version="1.0" encoding="UTF-8" standalone="yes"?>
<Relationships xmlns="http://schemas.openxmlformats.org/package/2006/relationships"><Relationship Id="rId8" Type="http://schemas.openxmlformats.org/officeDocument/2006/relationships/slide" Target="slide39.xml"/><Relationship Id="rId13" Type="http://schemas.openxmlformats.org/officeDocument/2006/relationships/slide" Target="slide19.xml"/><Relationship Id="rId3" Type="http://schemas.openxmlformats.org/officeDocument/2006/relationships/image" Target="../media/image4.jpeg"/><Relationship Id="rId7" Type="http://schemas.openxmlformats.org/officeDocument/2006/relationships/slide" Target="slide21.xml"/><Relationship Id="rId12"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slide" Target="slide38.xml"/><Relationship Id="rId5" Type="http://schemas.openxmlformats.org/officeDocument/2006/relationships/slide" Target="slide12.xml"/><Relationship Id="rId10" Type="http://schemas.openxmlformats.org/officeDocument/2006/relationships/slide" Target="slide28.xml"/><Relationship Id="rId4" Type="http://schemas.openxmlformats.org/officeDocument/2006/relationships/slide" Target="slide3.xml"/><Relationship Id="rId9" Type="http://schemas.openxmlformats.org/officeDocument/2006/relationships/slide" Target="slide43.xml"/></Relationships>
</file>

<file path=ppt/slides/_rels/slide7.xml.rels><?xml version="1.0" encoding="UTF-8" standalone="yes"?>
<Relationships xmlns="http://schemas.openxmlformats.org/package/2006/relationships"><Relationship Id="rId8" Type="http://schemas.openxmlformats.org/officeDocument/2006/relationships/slide" Target="slide39.xml"/><Relationship Id="rId13" Type="http://schemas.openxmlformats.org/officeDocument/2006/relationships/slide" Target="slide19.xml"/><Relationship Id="rId3" Type="http://schemas.openxmlformats.org/officeDocument/2006/relationships/image" Target="../media/image4.jpeg"/><Relationship Id="rId7" Type="http://schemas.openxmlformats.org/officeDocument/2006/relationships/slide" Target="slide21.xml"/><Relationship Id="rId12"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slide" Target="slide38.xml"/><Relationship Id="rId5" Type="http://schemas.openxmlformats.org/officeDocument/2006/relationships/slide" Target="slide12.xml"/><Relationship Id="rId10" Type="http://schemas.openxmlformats.org/officeDocument/2006/relationships/slide" Target="slide28.xml"/><Relationship Id="rId4" Type="http://schemas.openxmlformats.org/officeDocument/2006/relationships/slide" Target="slide3.xml"/><Relationship Id="rId9" Type="http://schemas.openxmlformats.org/officeDocument/2006/relationships/slide" Target="slide43.xml"/></Relationships>
</file>

<file path=ppt/slides/_rels/slide8.xml.rels><?xml version="1.0" encoding="UTF-8" standalone="yes"?>
<Relationships xmlns="http://schemas.openxmlformats.org/package/2006/relationships"><Relationship Id="rId8" Type="http://schemas.openxmlformats.org/officeDocument/2006/relationships/slide" Target="slide39.xml"/><Relationship Id="rId13" Type="http://schemas.openxmlformats.org/officeDocument/2006/relationships/slide" Target="slide19.xml"/><Relationship Id="rId3" Type="http://schemas.openxmlformats.org/officeDocument/2006/relationships/image" Target="../media/image4.jpeg"/><Relationship Id="rId7" Type="http://schemas.openxmlformats.org/officeDocument/2006/relationships/slide" Target="slide21.xml"/><Relationship Id="rId12"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slide" Target="slide38.xml"/><Relationship Id="rId5" Type="http://schemas.openxmlformats.org/officeDocument/2006/relationships/slide" Target="slide12.xml"/><Relationship Id="rId10" Type="http://schemas.openxmlformats.org/officeDocument/2006/relationships/slide" Target="slide28.xml"/><Relationship Id="rId4" Type="http://schemas.openxmlformats.org/officeDocument/2006/relationships/slide" Target="slide3.xml"/><Relationship Id="rId9" Type="http://schemas.openxmlformats.org/officeDocument/2006/relationships/slide" Target="slide43.xml"/></Relationships>
</file>

<file path=ppt/slides/_rels/slide9.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2.xml"/><Relationship Id="rId3" Type="http://schemas.openxmlformats.org/officeDocument/2006/relationships/image" Target="../media/image8.png"/><Relationship Id="rId7" Type="http://schemas.openxmlformats.org/officeDocument/2006/relationships/slide" Target="slide6.xml"/><Relationship Id="rId12" Type="http://schemas.openxmlformats.org/officeDocument/2006/relationships/slide" Target="slide38.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slide" Target="slide28.xml"/><Relationship Id="rId5" Type="http://schemas.openxmlformats.org/officeDocument/2006/relationships/slide" Target="slide3.xml"/><Relationship Id="rId10" Type="http://schemas.openxmlformats.org/officeDocument/2006/relationships/slide" Target="slide43.xml"/><Relationship Id="rId4" Type="http://schemas.openxmlformats.org/officeDocument/2006/relationships/image" Target="../media/image4.jpeg"/><Relationship Id="rId9" Type="http://schemas.openxmlformats.org/officeDocument/2006/relationships/slide" Target="slide39.xml"/><Relationship Id="rId14" Type="http://schemas.openxmlformats.org/officeDocument/2006/relationships/slide" Target="slide1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515" name="Picture 11" descr="Photo 06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686" y="0"/>
            <a:ext cx="9159686" cy="6858000"/>
          </a:xfrm>
          <a:prstGeom prst="rect">
            <a:avLst/>
          </a:prstGeom>
          <a:noFill/>
          <a:ln w="28575">
            <a:noFill/>
            <a:miter lim="800000"/>
            <a:headEnd/>
            <a:tailEnd/>
          </a:ln>
        </p:spPr>
      </p:pic>
      <p:sp>
        <p:nvSpPr>
          <p:cNvPr id="21507" name="Text Box 3"/>
          <p:cNvSpPr txBox="1">
            <a:spLocks noChangeArrowheads="1"/>
          </p:cNvSpPr>
          <p:nvPr/>
        </p:nvSpPr>
        <p:spPr bwMode="auto">
          <a:xfrm>
            <a:off x="2884488" y="4555976"/>
            <a:ext cx="3475037" cy="457200"/>
          </a:xfrm>
          <a:prstGeom prst="rect">
            <a:avLst/>
          </a:prstGeom>
          <a:solidFill>
            <a:schemeClr val="tx1">
              <a:alpha val="55000"/>
            </a:schemeClr>
          </a:solidFill>
          <a:ln w="9525">
            <a:noFill/>
            <a:miter lim="800000"/>
            <a:headEnd/>
            <a:tailEnd/>
          </a:ln>
          <a:effectLst/>
        </p:spPr>
        <p:txBody>
          <a:bodyPr>
            <a:spAutoFit/>
          </a:bodyPr>
          <a:lstStyle/>
          <a:p>
            <a:pPr algn="ctr">
              <a:spcBef>
                <a:spcPct val="50000"/>
              </a:spcBef>
            </a:pPr>
            <a:r>
              <a:rPr lang="fr-FR" i="1" u="none" dirty="0">
                <a:solidFill>
                  <a:srgbClr val="CC3300"/>
                </a:solidFill>
                <a:latin typeface="+mj-lt"/>
              </a:rPr>
              <a:t> </a:t>
            </a:r>
            <a:r>
              <a:rPr lang="fr-FR" i="1" u="none" dirty="0">
                <a:solidFill>
                  <a:srgbClr val="000099"/>
                </a:solidFill>
                <a:latin typeface="+mj-lt"/>
              </a:rPr>
              <a:t>D. VALLOD</a:t>
            </a:r>
          </a:p>
        </p:txBody>
      </p:sp>
      <p:sp>
        <p:nvSpPr>
          <p:cNvPr id="21511" name="Rectangle 7"/>
          <p:cNvSpPr>
            <a:spLocks noChangeArrowheads="1"/>
          </p:cNvSpPr>
          <p:nvPr/>
        </p:nvSpPr>
        <p:spPr bwMode="auto">
          <a:xfrm>
            <a:off x="228600" y="1196975"/>
            <a:ext cx="8686800" cy="5432425"/>
          </a:xfrm>
          <a:prstGeom prst="rect">
            <a:avLst/>
          </a:prstGeom>
          <a:noFill/>
          <a:ln w="28575">
            <a:noFill/>
            <a:miter lim="800000"/>
            <a:headEnd/>
            <a:tailEnd/>
          </a:ln>
          <a:effectLst/>
        </p:spPr>
        <p:txBody>
          <a:bodyPr wrap="none" anchor="ctr"/>
          <a:lstStyle/>
          <a:p>
            <a:endParaRPr lang="fr-FR"/>
          </a:p>
        </p:txBody>
      </p:sp>
      <p:sp>
        <p:nvSpPr>
          <p:cNvPr id="21512" name="Text Box 8"/>
          <p:cNvSpPr txBox="1">
            <a:spLocks noChangeArrowheads="1"/>
          </p:cNvSpPr>
          <p:nvPr/>
        </p:nvSpPr>
        <p:spPr bwMode="auto">
          <a:xfrm>
            <a:off x="403225" y="6092825"/>
            <a:ext cx="8440738" cy="457200"/>
          </a:xfrm>
          <a:prstGeom prst="rect">
            <a:avLst/>
          </a:prstGeom>
          <a:solidFill>
            <a:schemeClr val="tx1">
              <a:alpha val="55000"/>
            </a:schemeClr>
          </a:solidFill>
          <a:ln w="9525">
            <a:noFill/>
            <a:miter lim="800000"/>
            <a:headEnd/>
            <a:tailEnd/>
          </a:ln>
          <a:effectLst/>
        </p:spPr>
        <p:txBody>
          <a:bodyPr>
            <a:spAutoFit/>
          </a:bodyPr>
          <a:lstStyle/>
          <a:p>
            <a:pPr algn="ctr">
              <a:spcBef>
                <a:spcPct val="50000"/>
              </a:spcBef>
            </a:pPr>
            <a:r>
              <a:rPr lang="fr-FR" u="none">
                <a:solidFill>
                  <a:srgbClr val="000099"/>
                </a:solidFill>
                <a:latin typeface="+mj-lt"/>
              </a:rPr>
              <a:t>2è A ISARA-Lyon                                   Cours de Zootechnie</a:t>
            </a:r>
          </a:p>
        </p:txBody>
      </p:sp>
      <p:sp>
        <p:nvSpPr>
          <p:cNvPr id="21514" name="Text Box 10"/>
          <p:cNvSpPr txBox="1">
            <a:spLocks noChangeArrowheads="1"/>
          </p:cNvSpPr>
          <p:nvPr/>
        </p:nvSpPr>
        <p:spPr bwMode="auto">
          <a:xfrm>
            <a:off x="395288" y="1435100"/>
            <a:ext cx="8455025" cy="1323439"/>
          </a:xfrm>
          <a:prstGeom prst="rect">
            <a:avLst/>
          </a:prstGeom>
          <a:solidFill>
            <a:schemeClr val="tx1">
              <a:alpha val="55000"/>
            </a:schemeClr>
          </a:solidFill>
          <a:ln w="9525">
            <a:noFill/>
            <a:miter lim="800000"/>
            <a:headEnd/>
            <a:tailEnd/>
          </a:ln>
          <a:effectLst/>
        </p:spPr>
        <p:txBody>
          <a:bodyPr>
            <a:spAutoFit/>
          </a:bodyPr>
          <a:lstStyle/>
          <a:p>
            <a:pPr algn="ctr" eaLnBrk="0" hangingPunct="0">
              <a:spcBef>
                <a:spcPct val="50000"/>
              </a:spcBef>
            </a:pPr>
            <a:r>
              <a:rPr lang="fr-FR" sz="4000" u="none" dirty="0">
                <a:solidFill>
                  <a:srgbClr val="003399"/>
                </a:solidFill>
                <a:effectLst>
                  <a:outerShdw blurRad="38100" dist="38100" dir="2700000" algn="tl">
                    <a:srgbClr val="C0C0C0"/>
                  </a:outerShdw>
                </a:effectLst>
                <a:latin typeface="+mj-lt"/>
              </a:rPr>
              <a:t>Diversité des </a:t>
            </a:r>
            <a:r>
              <a:rPr lang="fr-FR" sz="4000" u="none" dirty="0" smtClean="0">
                <a:solidFill>
                  <a:srgbClr val="003399"/>
                </a:solidFill>
                <a:effectLst>
                  <a:outerShdw blurRad="38100" dist="38100" dir="2700000" algn="tl">
                    <a:srgbClr val="C0C0C0"/>
                  </a:outerShdw>
                </a:effectLst>
                <a:latin typeface="+mj-lt"/>
              </a:rPr>
              <a:t>Productions Animales  </a:t>
            </a:r>
            <a:r>
              <a:rPr lang="fr-FR" sz="4000" u="none" dirty="0">
                <a:solidFill>
                  <a:srgbClr val="003399"/>
                </a:solidFill>
                <a:effectLst>
                  <a:outerShdw blurRad="38100" dist="38100" dir="2700000" algn="tl">
                    <a:srgbClr val="C0C0C0"/>
                  </a:outerShdw>
                </a:effectLst>
                <a:latin typeface="+mj-lt"/>
              </a:rPr>
              <a:t/>
            </a:r>
            <a:br>
              <a:rPr lang="fr-FR" sz="4000" u="none" dirty="0">
                <a:solidFill>
                  <a:srgbClr val="003399"/>
                </a:solidFill>
                <a:effectLst>
                  <a:outerShdw blurRad="38100" dist="38100" dir="2700000" algn="tl">
                    <a:srgbClr val="C0C0C0"/>
                  </a:outerShdw>
                </a:effectLst>
                <a:latin typeface="+mj-lt"/>
              </a:rPr>
            </a:br>
            <a:r>
              <a:rPr lang="fr-FR" sz="4000" u="none" dirty="0" smtClean="0">
                <a:solidFill>
                  <a:srgbClr val="003399"/>
                </a:solidFill>
                <a:effectLst>
                  <a:outerShdw blurRad="38100" dist="38100" dir="2700000" algn="tl">
                    <a:srgbClr val="C0C0C0"/>
                  </a:outerShdw>
                </a:effectLst>
                <a:latin typeface="+mj-lt"/>
              </a:rPr>
              <a:t>L’élevage des poissons</a:t>
            </a:r>
            <a:endParaRPr lang="fr-FR" sz="4000" u="none" dirty="0">
              <a:solidFill>
                <a:srgbClr val="003399"/>
              </a:solidFill>
              <a:effectLst>
                <a:outerShdw blurRad="38100" dist="38100" dir="2700000" algn="tl">
                  <a:srgbClr val="C0C0C0"/>
                </a:outerShdw>
              </a:effectLst>
              <a:latin typeface="+mj-lt"/>
            </a:endParaRPr>
          </a:p>
        </p:txBody>
      </p:sp>
      <p:pic>
        <p:nvPicPr>
          <p:cNvPr id="7" name="Picture 2" descr="D:\Mes images\LOGOS\logo_isara_quadri.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 name="Picture 2" descr="D:\Mes images\LOGOS\logo_isara_quadri.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eur droit 11"/>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2. Différents systèmes d’élevage</a:t>
            </a:r>
            <a:endParaRPr lang="fr-FR" u="none" dirty="0">
              <a:solidFill>
                <a:srgbClr val="006600"/>
              </a:solidFill>
              <a:effectLst>
                <a:outerShdw blurRad="38100" dist="38100" dir="2700000" algn="tl">
                  <a:srgbClr val="000000">
                    <a:alpha val="43137"/>
                  </a:srgbClr>
                </a:outerShdw>
              </a:effectLst>
            </a:endParaRPr>
          </a:p>
        </p:txBody>
      </p:sp>
      <p:sp>
        <p:nvSpPr>
          <p:cNvPr id="44" name="Rectangle 2"/>
          <p:cNvSpPr>
            <a:spLocks noGrp="1" noChangeArrowheads="1"/>
          </p:cNvSpPr>
          <p:nvPr>
            <p:ph type="body" idx="1"/>
          </p:nvPr>
        </p:nvSpPr>
        <p:spPr>
          <a:xfrm>
            <a:off x="1713941" y="764704"/>
            <a:ext cx="7112246" cy="431800"/>
          </a:xfrm>
          <a:noFill/>
        </p:spPr>
        <p:txBody>
          <a:bodyPr/>
          <a:lstStyle/>
          <a:p>
            <a:pPr marL="609600" indent="-609600">
              <a:lnSpc>
                <a:spcPct val="80000"/>
              </a:lnSpc>
              <a:buClr>
                <a:srgbClr val="990033"/>
              </a:buClr>
              <a:buFontTx/>
              <a:buNone/>
            </a:pPr>
            <a:r>
              <a:rPr lang="fr-FR" dirty="0" smtClean="0">
                <a:solidFill>
                  <a:schemeClr val="bg2"/>
                </a:solidFill>
                <a:latin typeface="+mj-lt"/>
              </a:rPr>
              <a:t>Etangs, bassins</a:t>
            </a:r>
            <a:r>
              <a:rPr lang="fr-FR" dirty="0">
                <a:solidFill>
                  <a:schemeClr val="bg2"/>
                </a:solidFill>
                <a:latin typeface="+mj-lt"/>
              </a:rPr>
              <a:t> </a:t>
            </a:r>
            <a:r>
              <a:rPr lang="fr-FR" dirty="0" smtClean="0">
                <a:solidFill>
                  <a:schemeClr val="bg2"/>
                </a:solidFill>
                <a:latin typeface="+mj-lt"/>
              </a:rPr>
              <a:t>         et               race-</a:t>
            </a:r>
            <a:r>
              <a:rPr lang="fr-FR" dirty="0" err="1" smtClean="0">
                <a:solidFill>
                  <a:schemeClr val="bg2"/>
                </a:solidFill>
                <a:latin typeface="+mj-lt"/>
              </a:rPr>
              <a:t>ways</a:t>
            </a:r>
            <a:endParaRPr lang="fr-FR" dirty="0">
              <a:solidFill>
                <a:schemeClr val="bg2"/>
              </a:solidFill>
              <a:latin typeface="+mj-lt"/>
            </a:endParaRPr>
          </a:p>
        </p:txBody>
      </p:sp>
      <p:sp>
        <p:nvSpPr>
          <p:cNvPr id="17" name="ZoneTexte 16">
            <a:hlinkClick r:id="rId4"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18" name="ZoneTexte 17">
            <a:hlinkClick r:id="rId5" action="ppaction://hlinksldjump"/>
          </p:cNvPr>
          <p:cNvSpPr txBox="1"/>
          <p:nvPr/>
        </p:nvSpPr>
        <p:spPr>
          <a:xfrm>
            <a:off x="-6350" y="2405692"/>
            <a:ext cx="1080238" cy="276999"/>
          </a:xfrm>
          <a:prstGeom prst="rect">
            <a:avLst/>
          </a:prstGeom>
          <a:solidFill>
            <a:srgbClr val="990033"/>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19" name="ZoneTexte 18">
            <a:hlinkClick r:id="rId6"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20" name="ZoneTexte 19">
            <a:hlinkClick r:id="rId7"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21" name="ZoneTexte 20">
            <a:hlinkClick r:id="rId8"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22" name="ZoneTexte 21">
            <a:hlinkClick r:id="rId9"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23" name="ZoneTexte 22">
            <a:hlinkClick r:id="rId10"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24" name="ZoneTexte 23">
            <a:hlinkClick r:id="rId11"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25" name="ZoneTexte 24">
            <a:hlinkClick r:id="rId12"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26" name="ZoneTexte 25">
            <a:hlinkClick r:id="rId13" action="ppaction://hlinksldjump"/>
          </p:cNvPr>
          <p:cNvSpPr txBox="1"/>
          <p:nvPr/>
        </p:nvSpPr>
        <p:spPr>
          <a:xfrm>
            <a:off x="0" y="2808672"/>
            <a:ext cx="1079347" cy="269304"/>
          </a:xfrm>
          <a:prstGeom prst="rect">
            <a:avLst/>
          </a:prstGeom>
          <a:solidFill>
            <a:srgbClr val="006600"/>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pic>
        <p:nvPicPr>
          <p:cNvPr id="29" name="Picture 1029">
            <a:hlinkClick r:id="rId14" action="ppaction://hlinksldjump"/>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6110" y="2480852"/>
            <a:ext cx="2297510" cy="1129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 name="Rectangle 2"/>
          <p:cNvSpPr txBox="1">
            <a:spLocks noChangeArrowheads="1"/>
          </p:cNvSpPr>
          <p:nvPr/>
        </p:nvSpPr>
        <p:spPr bwMode="auto">
          <a:xfrm>
            <a:off x="1252750" y="3717032"/>
            <a:ext cx="4231411" cy="431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400">
                <a:solidFill>
                  <a:srgbClr val="000099"/>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609600" indent="-609600">
              <a:lnSpc>
                <a:spcPct val="80000"/>
              </a:lnSpc>
              <a:buClr>
                <a:srgbClr val="990033"/>
              </a:buClr>
              <a:buFontTx/>
              <a:buNone/>
            </a:pPr>
            <a:r>
              <a:rPr lang="fr-FR" u="none" dirty="0">
                <a:solidFill>
                  <a:schemeClr val="bg2"/>
                </a:solidFill>
                <a:latin typeface="+mj-lt"/>
              </a:rPr>
              <a:t>C</a:t>
            </a:r>
            <a:r>
              <a:rPr lang="fr-FR" u="none" dirty="0" smtClean="0">
                <a:solidFill>
                  <a:schemeClr val="bg2"/>
                </a:solidFill>
                <a:latin typeface="+mj-lt"/>
              </a:rPr>
              <a:t>ages</a:t>
            </a:r>
            <a:endParaRPr lang="fr-FR" u="none" dirty="0">
              <a:solidFill>
                <a:schemeClr val="bg2"/>
              </a:solidFill>
              <a:latin typeface="+mj-lt"/>
            </a:endParaRPr>
          </a:p>
        </p:txBody>
      </p:sp>
      <p:grpSp>
        <p:nvGrpSpPr>
          <p:cNvPr id="7" name="Groupe 6"/>
          <p:cNvGrpSpPr/>
          <p:nvPr/>
        </p:nvGrpSpPr>
        <p:grpSpPr>
          <a:xfrm>
            <a:off x="1665764" y="1058129"/>
            <a:ext cx="2618203" cy="1364503"/>
            <a:chOff x="1665764" y="1722224"/>
            <a:chExt cx="2618203" cy="1364503"/>
          </a:xfrm>
        </p:grpSpPr>
        <p:pic>
          <p:nvPicPr>
            <p:cNvPr id="28" name="Picture 1027" descr="etang-plan"/>
            <p:cNvPicPr>
              <a:picLocks noChangeAspect="1" noChangeArrowheads="1"/>
            </p:cNvPicPr>
            <p:nvPr/>
          </p:nvPicPr>
          <p:blipFill rotWithShape="1">
            <a:blip r:embed="rId16">
              <a:extLst>
                <a:ext uri="{28A0092B-C50C-407E-A947-70E740481C1C}">
                  <a14:useLocalDpi xmlns:a14="http://schemas.microsoft.com/office/drawing/2010/main" val="0"/>
                </a:ext>
              </a:extLst>
            </a:blip>
            <a:srcRect t="22973"/>
            <a:stretch/>
          </p:blipFill>
          <p:spPr bwMode="auto">
            <a:xfrm>
              <a:off x="1665764" y="2048396"/>
              <a:ext cx="2618203" cy="103833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e 5"/>
            <p:cNvGrpSpPr/>
            <p:nvPr/>
          </p:nvGrpSpPr>
          <p:grpSpPr>
            <a:xfrm>
              <a:off x="2855535" y="1722224"/>
              <a:ext cx="905327" cy="681705"/>
              <a:chOff x="2802577" y="1734924"/>
              <a:chExt cx="905327" cy="681705"/>
            </a:xfrm>
          </p:grpSpPr>
          <p:sp>
            <p:nvSpPr>
              <p:cNvPr id="2" name="ZoneTexte 1"/>
              <p:cNvSpPr txBox="1"/>
              <p:nvPr/>
            </p:nvSpPr>
            <p:spPr>
              <a:xfrm>
                <a:off x="3059832" y="1734924"/>
                <a:ext cx="648072" cy="253916"/>
              </a:xfrm>
              <a:prstGeom prst="rect">
                <a:avLst/>
              </a:prstGeom>
              <a:noFill/>
            </p:spPr>
            <p:txBody>
              <a:bodyPr wrap="square" rtlCol="0">
                <a:spAutoFit/>
              </a:bodyPr>
              <a:lstStyle/>
              <a:p>
                <a:r>
                  <a:rPr lang="fr-FR" sz="1050" u="none" dirty="0" smtClean="0">
                    <a:solidFill>
                      <a:srgbClr val="000000"/>
                    </a:solidFill>
                  </a:rPr>
                  <a:t>bonde</a:t>
                </a:r>
                <a:endParaRPr lang="fr-FR" sz="1050" u="none" dirty="0">
                  <a:solidFill>
                    <a:srgbClr val="000000"/>
                  </a:solidFill>
                </a:endParaRPr>
              </a:p>
            </p:txBody>
          </p:sp>
          <p:cxnSp>
            <p:nvCxnSpPr>
              <p:cNvPr id="4" name="Connecteur droit 3"/>
              <p:cNvCxnSpPr/>
              <p:nvPr/>
            </p:nvCxnSpPr>
            <p:spPr bwMode="auto">
              <a:xfrm flipH="1">
                <a:off x="2802577" y="1876731"/>
                <a:ext cx="329264" cy="539898"/>
              </a:xfrm>
              <a:prstGeom prst="line">
                <a:avLst/>
              </a:prstGeom>
              <a:solidFill>
                <a:schemeClr val="accent1"/>
              </a:solidFill>
              <a:ln w="9525" cap="flat" cmpd="sng" algn="ctr">
                <a:solidFill>
                  <a:schemeClr val="bg2"/>
                </a:solidFill>
                <a:prstDash val="solid"/>
                <a:round/>
                <a:headEnd type="none" w="med" len="med"/>
                <a:tailEnd type="none" w="med" len="med"/>
              </a:ln>
              <a:effectLst/>
            </p:spPr>
          </p:cxnSp>
        </p:grpSp>
      </p:grpSp>
      <p:grpSp>
        <p:nvGrpSpPr>
          <p:cNvPr id="45" name="Group 4"/>
          <p:cNvGrpSpPr>
            <a:grpSpLocks/>
          </p:cNvGrpSpPr>
          <p:nvPr/>
        </p:nvGrpSpPr>
        <p:grpSpPr bwMode="auto">
          <a:xfrm>
            <a:off x="5267156" y="1262621"/>
            <a:ext cx="3553316" cy="1100848"/>
            <a:chOff x="1156" y="674"/>
            <a:chExt cx="3500" cy="1305"/>
          </a:xfrm>
        </p:grpSpPr>
        <p:grpSp>
          <p:nvGrpSpPr>
            <p:cNvPr id="46" name="Group 5"/>
            <p:cNvGrpSpPr>
              <a:grpSpLocks/>
            </p:cNvGrpSpPr>
            <p:nvPr/>
          </p:nvGrpSpPr>
          <p:grpSpPr bwMode="auto">
            <a:xfrm>
              <a:off x="1156" y="674"/>
              <a:ext cx="3500" cy="1305"/>
              <a:chOff x="1156" y="674"/>
              <a:chExt cx="3500" cy="1305"/>
            </a:xfrm>
          </p:grpSpPr>
          <p:sp>
            <p:nvSpPr>
              <p:cNvPr id="50" name="Rectangle 6"/>
              <p:cNvSpPr>
                <a:spLocks noChangeArrowheads="1"/>
              </p:cNvSpPr>
              <p:nvPr/>
            </p:nvSpPr>
            <p:spPr bwMode="auto">
              <a:xfrm>
                <a:off x="1156" y="1526"/>
                <a:ext cx="3500" cy="453"/>
              </a:xfrm>
              <a:prstGeom prst="rect">
                <a:avLst/>
              </a:prstGeom>
              <a:solidFill>
                <a:srgbClr val="008000"/>
              </a:solidFill>
              <a:ln w="9525">
                <a:noFill/>
                <a:miter lim="800000"/>
                <a:headEnd/>
                <a:tailEnd/>
              </a:ln>
            </p:spPr>
            <p:txBody>
              <a:bodyPr/>
              <a:lstStyle/>
              <a:p>
                <a:endParaRPr lang="fr-FR"/>
              </a:p>
            </p:txBody>
          </p:sp>
          <p:grpSp>
            <p:nvGrpSpPr>
              <p:cNvPr id="51" name="Group 7"/>
              <p:cNvGrpSpPr>
                <a:grpSpLocks/>
              </p:cNvGrpSpPr>
              <p:nvPr/>
            </p:nvGrpSpPr>
            <p:grpSpPr bwMode="auto">
              <a:xfrm>
                <a:off x="2188" y="674"/>
                <a:ext cx="1431" cy="508"/>
                <a:chOff x="1924" y="1508"/>
                <a:chExt cx="1952" cy="886"/>
              </a:xfrm>
            </p:grpSpPr>
            <p:grpSp>
              <p:nvGrpSpPr>
                <p:cNvPr id="246" name="Group 8"/>
                <p:cNvGrpSpPr>
                  <a:grpSpLocks/>
                </p:cNvGrpSpPr>
                <p:nvPr/>
              </p:nvGrpSpPr>
              <p:grpSpPr bwMode="auto">
                <a:xfrm>
                  <a:off x="1924" y="1508"/>
                  <a:ext cx="976" cy="886"/>
                  <a:chOff x="1924" y="1508"/>
                  <a:chExt cx="976" cy="886"/>
                </a:xfrm>
              </p:grpSpPr>
              <p:sp>
                <p:nvSpPr>
                  <p:cNvPr id="254" name="Rectangle 9"/>
                  <p:cNvSpPr>
                    <a:spLocks noChangeArrowheads="1"/>
                  </p:cNvSpPr>
                  <p:nvPr/>
                </p:nvSpPr>
                <p:spPr bwMode="auto">
                  <a:xfrm>
                    <a:off x="1924" y="1511"/>
                    <a:ext cx="976" cy="296"/>
                  </a:xfrm>
                  <a:prstGeom prst="rect">
                    <a:avLst/>
                  </a:prstGeom>
                  <a:solidFill>
                    <a:srgbClr val="008000"/>
                  </a:solidFill>
                  <a:ln w="9525">
                    <a:noFill/>
                    <a:miter lim="800000"/>
                    <a:headEnd/>
                    <a:tailEnd/>
                  </a:ln>
                </p:spPr>
                <p:txBody>
                  <a:bodyPr/>
                  <a:lstStyle/>
                  <a:p>
                    <a:endParaRPr lang="fr-FR"/>
                  </a:p>
                </p:txBody>
              </p:sp>
              <p:sp>
                <p:nvSpPr>
                  <p:cNvPr id="255" name="Rectangle 10"/>
                  <p:cNvSpPr>
                    <a:spLocks noChangeArrowheads="1"/>
                  </p:cNvSpPr>
                  <p:nvPr/>
                </p:nvSpPr>
                <p:spPr bwMode="auto">
                  <a:xfrm>
                    <a:off x="1924" y="1508"/>
                    <a:ext cx="976" cy="302"/>
                  </a:xfrm>
                  <a:prstGeom prst="rect">
                    <a:avLst/>
                  </a:prstGeom>
                  <a:solidFill>
                    <a:srgbClr val="008000"/>
                  </a:solidFill>
                  <a:ln w="76200">
                    <a:solidFill>
                      <a:srgbClr val="000000"/>
                    </a:solidFill>
                    <a:miter lim="800000"/>
                    <a:headEnd/>
                    <a:tailEnd/>
                  </a:ln>
                </p:spPr>
                <p:txBody>
                  <a:bodyPr/>
                  <a:lstStyle/>
                  <a:p>
                    <a:endParaRPr lang="fr-FR"/>
                  </a:p>
                </p:txBody>
              </p:sp>
              <p:sp>
                <p:nvSpPr>
                  <p:cNvPr id="256" name="Rectangle 11"/>
                  <p:cNvSpPr>
                    <a:spLocks noChangeArrowheads="1"/>
                  </p:cNvSpPr>
                  <p:nvPr/>
                </p:nvSpPr>
                <p:spPr bwMode="auto">
                  <a:xfrm>
                    <a:off x="1924" y="1807"/>
                    <a:ext cx="976" cy="288"/>
                  </a:xfrm>
                  <a:prstGeom prst="rect">
                    <a:avLst/>
                  </a:prstGeom>
                  <a:solidFill>
                    <a:srgbClr val="008000"/>
                  </a:solidFill>
                  <a:ln w="9525">
                    <a:noFill/>
                    <a:miter lim="800000"/>
                    <a:headEnd/>
                    <a:tailEnd/>
                  </a:ln>
                </p:spPr>
                <p:txBody>
                  <a:bodyPr/>
                  <a:lstStyle/>
                  <a:p>
                    <a:endParaRPr lang="fr-FR"/>
                  </a:p>
                </p:txBody>
              </p:sp>
              <p:sp>
                <p:nvSpPr>
                  <p:cNvPr id="257" name="Rectangle 12"/>
                  <p:cNvSpPr>
                    <a:spLocks noChangeArrowheads="1"/>
                  </p:cNvSpPr>
                  <p:nvPr/>
                </p:nvSpPr>
                <p:spPr bwMode="auto">
                  <a:xfrm>
                    <a:off x="1924" y="1804"/>
                    <a:ext cx="976" cy="294"/>
                  </a:xfrm>
                  <a:prstGeom prst="rect">
                    <a:avLst/>
                  </a:prstGeom>
                  <a:solidFill>
                    <a:srgbClr val="008000"/>
                  </a:solidFill>
                  <a:ln w="76200">
                    <a:solidFill>
                      <a:srgbClr val="000000"/>
                    </a:solidFill>
                    <a:miter lim="800000"/>
                    <a:headEnd/>
                    <a:tailEnd/>
                  </a:ln>
                </p:spPr>
                <p:txBody>
                  <a:bodyPr/>
                  <a:lstStyle/>
                  <a:p>
                    <a:endParaRPr lang="fr-FR"/>
                  </a:p>
                </p:txBody>
              </p:sp>
              <p:sp>
                <p:nvSpPr>
                  <p:cNvPr id="258" name="Rectangle 13"/>
                  <p:cNvSpPr>
                    <a:spLocks noChangeArrowheads="1"/>
                  </p:cNvSpPr>
                  <p:nvPr/>
                </p:nvSpPr>
                <p:spPr bwMode="auto">
                  <a:xfrm>
                    <a:off x="1924" y="2095"/>
                    <a:ext cx="976" cy="296"/>
                  </a:xfrm>
                  <a:prstGeom prst="rect">
                    <a:avLst/>
                  </a:prstGeom>
                  <a:solidFill>
                    <a:srgbClr val="008000"/>
                  </a:solidFill>
                  <a:ln w="9525">
                    <a:noFill/>
                    <a:miter lim="800000"/>
                    <a:headEnd/>
                    <a:tailEnd/>
                  </a:ln>
                </p:spPr>
                <p:txBody>
                  <a:bodyPr/>
                  <a:lstStyle/>
                  <a:p>
                    <a:endParaRPr lang="fr-FR"/>
                  </a:p>
                </p:txBody>
              </p:sp>
              <p:sp>
                <p:nvSpPr>
                  <p:cNvPr id="259" name="Rectangle 14"/>
                  <p:cNvSpPr>
                    <a:spLocks noChangeArrowheads="1"/>
                  </p:cNvSpPr>
                  <p:nvPr/>
                </p:nvSpPr>
                <p:spPr bwMode="auto">
                  <a:xfrm>
                    <a:off x="1924" y="2092"/>
                    <a:ext cx="976" cy="302"/>
                  </a:xfrm>
                  <a:prstGeom prst="rect">
                    <a:avLst/>
                  </a:prstGeom>
                  <a:solidFill>
                    <a:srgbClr val="008000"/>
                  </a:solidFill>
                  <a:ln w="76200">
                    <a:solidFill>
                      <a:srgbClr val="000000"/>
                    </a:solidFill>
                    <a:miter lim="800000"/>
                    <a:headEnd/>
                    <a:tailEnd/>
                  </a:ln>
                </p:spPr>
                <p:txBody>
                  <a:bodyPr/>
                  <a:lstStyle/>
                  <a:p>
                    <a:endParaRPr lang="fr-FR"/>
                  </a:p>
                </p:txBody>
              </p:sp>
            </p:grpSp>
            <p:grpSp>
              <p:nvGrpSpPr>
                <p:cNvPr id="247" name="Group 15"/>
                <p:cNvGrpSpPr>
                  <a:grpSpLocks/>
                </p:cNvGrpSpPr>
                <p:nvPr/>
              </p:nvGrpSpPr>
              <p:grpSpPr bwMode="auto">
                <a:xfrm>
                  <a:off x="2900" y="1508"/>
                  <a:ext cx="976" cy="886"/>
                  <a:chOff x="2900" y="1508"/>
                  <a:chExt cx="976" cy="886"/>
                </a:xfrm>
              </p:grpSpPr>
              <p:sp>
                <p:nvSpPr>
                  <p:cNvPr id="248" name="Rectangle 16"/>
                  <p:cNvSpPr>
                    <a:spLocks noChangeArrowheads="1"/>
                  </p:cNvSpPr>
                  <p:nvPr/>
                </p:nvSpPr>
                <p:spPr bwMode="auto">
                  <a:xfrm>
                    <a:off x="2900" y="1511"/>
                    <a:ext cx="976" cy="296"/>
                  </a:xfrm>
                  <a:prstGeom prst="rect">
                    <a:avLst/>
                  </a:prstGeom>
                  <a:solidFill>
                    <a:srgbClr val="008000"/>
                  </a:solidFill>
                  <a:ln w="9525">
                    <a:noFill/>
                    <a:miter lim="800000"/>
                    <a:headEnd/>
                    <a:tailEnd/>
                  </a:ln>
                </p:spPr>
                <p:txBody>
                  <a:bodyPr/>
                  <a:lstStyle/>
                  <a:p>
                    <a:endParaRPr lang="fr-FR"/>
                  </a:p>
                </p:txBody>
              </p:sp>
              <p:sp>
                <p:nvSpPr>
                  <p:cNvPr id="249" name="Rectangle 17"/>
                  <p:cNvSpPr>
                    <a:spLocks noChangeArrowheads="1"/>
                  </p:cNvSpPr>
                  <p:nvPr/>
                </p:nvSpPr>
                <p:spPr bwMode="auto">
                  <a:xfrm>
                    <a:off x="2900" y="1508"/>
                    <a:ext cx="976" cy="302"/>
                  </a:xfrm>
                  <a:prstGeom prst="rect">
                    <a:avLst/>
                  </a:prstGeom>
                  <a:solidFill>
                    <a:srgbClr val="008000"/>
                  </a:solidFill>
                  <a:ln w="76200">
                    <a:solidFill>
                      <a:srgbClr val="000000"/>
                    </a:solidFill>
                    <a:miter lim="800000"/>
                    <a:headEnd/>
                    <a:tailEnd/>
                  </a:ln>
                </p:spPr>
                <p:txBody>
                  <a:bodyPr/>
                  <a:lstStyle/>
                  <a:p>
                    <a:endParaRPr lang="fr-FR"/>
                  </a:p>
                </p:txBody>
              </p:sp>
              <p:sp>
                <p:nvSpPr>
                  <p:cNvPr id="250" name="Rectangle 18"/>
                  <p:cNvSpPr>
                    <a:spLocks noChangeArrowheads="1"/>
                  </p:cNvSpPr>
                  <p:nvPr/>
                </p:nvSpPr>
                <p:spPr bwMode="auto">
                  <a:xfrm>
                    <a:off x="2900" y="1807"/>
                    <a:ext cx="976" cy="288"/>
                  </a:xfrm>
                  <a:prstGeom prst="rect">
                    <a:avLst/>
                  </a:prstGeom>
                  <a:solidFill>
                    <a:srgbClr val="008000"/>
                  </a:solidFill>
                  <a:ln w="9525">
                    <a:noFill/>
                    <a:miter lim="800000"/>
                    <a:headEnd/>
                    <a:tailEnd/>
                  </a:ln>
                </p:spPr>
                <p:txBody>
                  <a:bodyPr/>
                  <a:lstStyle/>
                  <a:p>
                    <a:endParaRPr lang="fr-FR"/>
                  </a:p>
                </p:txBody>
              </p:sp>
              <p:sp>
                <p:nvSpPr>
                  <p:cNvPr id="251" name="Rectangle 19"/>
                  <p:cNvSpPr>
                    <a:spLocks noChangeArrowheads="1"/>
                  </p:cNvSpPr>
                  <p:nvPr/>
                </p:nvSpPr>
                <p:spPr bwMode="auto">
                  <a:xfrm>
                    <a:off x="2900" y="1804"/>
                    <a:ext cx="976" cy="294"/>
                  </a:xfrm>
                  <a:prstGeom prst="rect">
                    <a:avLst/>
                  </a:prstGeom>
                  <a:solidFill>
                    <a:srgbClr val="008000"/>
                  </a:solidFill>
                  <a:ln w="76200">
                    <a:solidFill>
                      <a:srgbClr val="000000"/>
                    </a:solidFill>
                    <a:miter lim="800000"/>
                    <a:headEnd/>
                    <a:tailEnd/>
                  </a:ln>
                </p:spPr>
                <p:txBody>
                  <a:bodyPr/>
                  <a:lstStyle/>
                  <a:p>
                    <a:endParaRPr lang="fr-FR"/>
                  </a:p>
                </p:txBody>
              </p:sp>
              <p:sp>
                <p:nvSpPr>
                  <p:cNvPr id="252" name="Rectangle 20"/>
                  <p:cNvSpPr>
                    <a:spLocks noChangeArrowheads="1"/>
                  </p:cNvSpPr>
                  <p:nvPr/>
                </p:nvSpPr>
                <p:spPr bwMode="auto">
                  <a:xfrm>
                    <a:off x="2900" y="2095"/>
                    <a:ext cx="976" cy="296"/>
                  </a:xfrm>
                  <a:prstGeom prst="rect">
                    <a:avLst/>
                  </a:prstGeom>
                  <a:solidFill>
                    <a:srgbClr val="008000"/>
                  </a:solidFill>
                  <a:ln w="9525">
                    <a:noFill/>
                    <a:miter lim="800000"/>
                    <a:headEnd/>
                    <a:tailEnd/>
                  </a:ln>
                </p:spPr>
                <p:txBody>
                  <a:bodyPr/>
                  <a:lstStyle/>
                  <a:p>
                    <a:endParaRPr lang="fr-FR"/>
                  </a:p>
                </p:txBody>
              </p:sp>
              <p:sp>
                <p:nvSpPr>
                  <p:cNvPr id="253" name="Rectangle 21"/>
                  <p:cNvSpPr>
                    <a:spLocks noChangeArrowheads="1"/>
                  </p:cNvSpPr>
                  <p:nvPr/>
                </p:nvSpPr>
                <p:spPr bwMode="auto">
                  <a:xfrm>
                    <a:off x="2900" y="2092"/>
                    <a:ext cx="976" cy="302"/>
                  </a:xfrm>
                  <a:prstGeom prst="rect">
                    <a:avLst/>
                  </a:prstGeom>
                  <a:solidFill>
                    <a:srgbClr val="008000"/>
                  </a:solidFill>
                  <a:ln w="76200">
                    <a:solidFill>
                      <a:srgbClr val="000000"/>
                    </a:solidFill>
                    <a:miter lim="800000"/>
                    <a:headEnd/>
                    <a:tailEnd/>
                  </a:ln>
                </p:spPr>
                <p:txBody>
                  <a:bodyPr/>
                  <a:lstStyle/>
                  <a:p>
                    <a:endParaRPr lang="fr-FR"/>
                  </a:p>
                </p:txBody>
              </p:sp>
            </p:grpSp>
          </p:grpSp>
          <p:grpSp>
            <p:nvGrpSpPr>
              <p:cNvPr id="52" name="Group 22"/>
              <p:cNvGrpSpPr>
                <a:grpSpLocks/>
              </p:cNvGrpSpPr>
              <p:nvPr/>
            </p:nvGrpSpPr>
            <p:grpSpPr bwMode="auto">
              <a:xfrm>
                <a:off x="3660" y="887"/>
                <a:ext cx="603" cy="93"/>
                <a:chOff x="3932" y="1879"/>
                <a:chExt cx="823" cy="162"/>
              </a:xfrm>
            </p:grpSpPr>
            <p:sp>
              <p:nvSpPr>
                <p:cNvPr id="244" name="Freeform 23"/>
                <p:cNvSpPr>
                  <a:spLocks/>
                </p:cNvSpPr>
                <p:nvPr/>
              </p:nvSpPr>
              <p:spPr bwMode="auto">
                <a:xfrm>
                  <a:off x="3932" y="1879"/>
                  <a:ext cx="271" cy="162"/>
                </a:xfrm>
                <a:custGeom>
                  <a:avLst/>
                  <a:gdLst/>
                  <a:ahLst/>
                  <a:cxnLst>
                    <a:cxn ang="0">
                      <a:pos x="0" y="81"/>
                    </a:cxn>
                    <a:cxn ang="0">
                      <a:pos x="271" y="0"/>
                    </a:cxn>
                    <a:cxn ang="0">
                      <a:pos x="271" y="81"/>
                    </a:cxn>
                    <a:cxn ang="0">
                      <a:pos x="271" y="162"/>
                    </a:cxn>
                    <a:cxn ang="0">
                      <a:pos x="0" y="81"/>
                    </a:cxn>
                  </a:cxnLst>
                  <a:rect l="0" t="0" r="r" b="b"/>
                  <a:pathLst>
                    <a:path w="271" h="162">
                      <a:moveTo>
                        <a:pt x="0" y="81"/>
                      </a:moveTo>
                      <a:lnTo>
                        <a:pt x="271" y="0"/>
                      </a:lnTo>
                      <a:lnTo>
                        <a:pt x="271" y="81"/>
                      </a:lnTo>
                      <a:lnTo>
                        <a:pt x="271" y="162"/>
                      </a:lnTo>
                      <a:lnTo>
                        <a:pt x="0" y="81"/>
                      </a:lnTo>
                      <a:close/>
                    </a:path>
                  </a:pathLst>
                </a:custGeom>
                <a:solidFill>
                  <a:schemeClr val="bg1"/>
                </a:solidFill>
                <a:ln w="9525">
                  <a:solidFill>
                    <a:schemeClr val="bg1"/>
                  </a:solidFill>
                  <a:round/>
                  <a:headEnd/>
                  <a:tailEnd/>
                </a:ln>
              </p:spPr>
              <p:txBody>
                <a:bodyPr/>
                <a:lstStyle/>
                <a:p>
                  <a:endParaRPr lang="fr-FR"/>
                </a:p>
              </p:txBody>
            </p:sp>
            <p:sp>
              <p:nvSpPr>
                <p:cNvPr id="245" name="Line 24"/>
                <p:cNvSpPr>
                  <a:spLocks noChangeShapeType="1"/>
                </p:cNvSpPr>
                <p:nvPr/>
              </p:nvSpPr>
              <p:spPr bwMode="auto">
                <a:xfrm>
                  <a:off x="4171" y="1960"/>
                  <a:ext cx="584" cy="1"/>
                </a:xfrm>
                <a:prstGeom prst="line">
                  <a:avLst/>
                </a:prstGeom>
                <a:noFill/>
                <a:ln w="114300">
                  <a:solidFill>
                    <a:schemeClr val="bg1"/>
                  </a:solidFill>
                  <a:round/>
                  <a:headEnd/>
                  <a:tailEnd/>
                </a:ln>
              </p:spPr>
              <p:txBody>
                <a:bodyPr/>
                <a:lstStyle/>
                <a:p>
                  <a:endParaRPr lang="fr-FR"/>
                </a:p>
              </p:txBody>
            </p:sp>
          </p:grpSp>
          <p:grpSp>
            <p:nvGrpSpPr>
              <p:cNvPr id="53" name="Group 25"/>
              <p:cNvGrpSpPr>
                <a:grpSpLocks/>
              </p:cNvGrpSpPr>
              <p:nvPr/>
            </p:nvGrpSpPr>
            <p:grpSpPr bwMode="auto">
              <a:xfrm>
                <a:off x="3660" y="712"/>
                <a:ext cx="286" cy="92"/>
                <a:chOff x="3932" y="1574"/>
                <a:chExt cx="391" cy="161"/>
              </a:xfrm>
            </p:grpSpPr>
            <p:sp>
              <p:nvSpPr>
                <p:cNvPr id="242" name="Freeform 26"/>
                <p:cNvSpPr>
                  <a:spLocks/>
                </p:cNvSpPr>
                <p:nvPr/>
              </p:nvSpPr>
              <p:spPr bwMode="auto">
                <a:xfrm>
                  <a:off x="3932" y="1574"/>
                  <a:ext cx="271" cy="161"/>
                </a:xfrm>
                <a:custGeom>
                  <a:avLst/>
                  <a:gdLst/>
                  <a:ahLst/>
                  <a:cxnLst>
                    <a:cxn ang="0">
                      <a:pos x="0" y="81"/>
                    </a:cxn>
                    <a:cxn ang="0">
                      <a:pos x="271" y="0"/>
                    </a:cxn>
                    <a:cxn ang="0">
                      <a:pos x="271" y="81"/>
                    </a:cxn>
                    <a:cxn ang="0">
                      <a:pos x="271" y="161"/>
                    </a:cxn>
                    <a:cxn ang="0">
                      <a:pos x="0" y="81"/>
                    </a:cxn>
                  </a:cxnLst>
                  <a:rect l="0" t="0" r="r" b="b"/>
                  <a:pathLst>
                    <a:path w="271" h="161">
                      <a:moveTo>
                        <a:pt x="0" y="81"/>
                      </a:moveTo>
                      <a:lnTo>
                        <a:pt x="271" y="0"/>
                      </a:lnTo>
                      <a:lnTo>
                        <a:pt x="271" y="81"/>
                      </a:lnTo>
                      <a:lnTo>
                        <a:pt x="271" y="161"/>
                      </a:lnTo>
                      <a:lnTo>
                        <a:pt x="0" y="81"/>
                      </a:lnTo>
                      <a:close/>
                    </a:path>
                  </a:pathLst>
                </a:custGeom>
                <a:solidFill>
                  <a:schemeClr val="bg1"/>
                </a:solidFill>
                <a:ln w="9525">
                  <a:solidFill>
                    <a:schemeClr val="bg1"/>
                  </a:solidFill>
                  <a:round/>
                  <a:headEnd/>
                  <a:tailEnd/>
                </a:ln>
              </p:spPr>
              <p:txBody>
                <a:bodyPr/>
                <a:lstStyle/>
                <a:p>
                  <a:endParaRPr lang="fr-FR"/>
                </a:p>
              </p:txBody>
            </p:sp>
            <p:sp>
              <p:nvSpPr>
                <p:cNvPr id="243" name="Line 27"/>
                <p:cNvSpPr>
                  <a:spLocks noChangeShapeType="1"/>
                </p:cNvSpPr>
                <p:nvPr/>
              </p:nvSpPr>
              <p:spPr bwMode="auto">
                <a:xfrm>
                  <a:off x="4171" y="1655"/>
                  <a:ext cx="152" cy="1"/>
                </a:xfrm>
                <a:prstGeom prst="line">
                  <a:avLst/>
                </a:prstGeom>
                <a:noFill/>
                <a:ln w="114300">
                  <a:solidFill>
                    <a:schemeClr val="bg1"/>
                  </a:solidFill>
                  <a:round/>
                  <a:headEnd/>
                  <a:tailEnd/>
                </a:ln>
              </p:spPr>
              <p:txBody>
                <a:bodyPr/>
                <a:lstStyle/>
                <a:p>
                  <a:endParaRPr lang="fr-FR"/>
                </a:p>
              </p:txBody>
            </p:sp>
          </p:grpSp>
          <p:grpSp>
            <p:nvGrpSpPr>
              <p:cNvPr id="54" name="Group 28"/>
              <p:cNvGrpSpPr>
                <a:grpSpLocks/>
              </p:cNvGrpSpPr>
              <p:nvPr/>
            </p:nvGrpSpPr>
            <p:grpSpPr bwMode="auto">
              <a:xfrm>
                <a:off x="3654" y="1067"/>
                <a:ext cx="286" cy="93"/>
                <a:chOff x="3924" y="2193"/>
                <a:chExt cx="391" cy="162"/>
              </a:xfrm>
            </p:grpSpPr>
            <p:sp>
              <p:nvSpPr>
                <p:cNvPr id="240" name="Freeform 29"/>
                <p:cNvSpPr>
                  <a:spLocks/>
                </p:cNvSpPr>
                <p:nvPr/>
              </p:nvSpPr>
              <p:spPr bwMode="auto">
                <a:xfrm>
                  <a:off x="3924" y="2193"/>
                  <a:ext cx="271" cy="162"/>
                </a:xfrm>
                <a:custGeom>
                  <a:avLst/>
                  <a:gdLst/>
                  <a:ahLst/>
                  <a:cxnLst>
                    <a:cxn ang="0">
                      <a:pos x="0" y="81"/>
                    </a:cxn>
                    <a:cxn ang="0">
                      <a:pos x="271" y="0"/>
                    </a:cxn>
                    <a:cxn ang="0">
                      <a:pos x="271" y="81"/>
                    </a:cxn>
                    <a:cxn ang="0">
                      <a:pos x="271" y="162"/>
                    </a:cxn>
                    <a:cxn ang="0">
                      <a:pos x="0" y="81"/>
                    </a:cxn>
                  </a:cxnLst>
                  <a:rect l="0" t="0" r="r" b="b"/>
                  <a:pathLst>
                    <a:path w="271" h="162">
                      <a:moveTo>
                        <a:pt x="0" y="81"/>
                      </a:moveTo>
                      <a:lnTo>
                        <a:pt x="271" y="0"/>
                      </a:lnTo>
                      <a:lnTo>
                        <a:pt x="271" y="81"/>
                      </a:lnTo>
                      <a:lnTo>
                        <a:pt x="271" y="162"/>
                      </a:lnTo>
                      <a:lnTo>
                        <a:pt x="0" y="81"/>
                      </a:lnTo>
                      <a:close/>
                    </a:path>
                  </a:pathLst>
                </a:custGeom>
                <a:solidFill>
                  <a:schemeClr val="bg1"/>
                </a:solidFill>
                <a:ln w="9525">
                  <a:solidFill>
                    <a:schemeClr val="bg1"/>
                  </a:solidFill>
                  <a:round/>
                  <a:headEnd/>
                  <a:tailEnd/>
                </a:ln>
              </p:spPr>
              <p:txBody>
                <a:bodyPr/>
                <a:lstStyle/>
                <a:p>
                  <a:endParaRPr lang="fr-FR"/>
                </a:p>
              </p:txBody>
            </p:sp>
            <p:sp>
              <p:nvSpPr>
                <p:cNvPr id="241" name="Line 30"/>
                <p:cNvSpPr>
                  <a:spLocks noChangeShapeType="1"/>
                </p:cNvSpPr>
                <p:nvPr/>
              </p:nvSpPr>
              <p:spPr bwMode="auto">
                <a:xfrm>
                  <a:off x="4163" y="2274"/>
                  <a:ext cx="152" cy="1"/>
                </a:xfrm>
                <a:prstGeom prst="line">
                  <a:avLst/>
                </a:prstGeom>
                <a:noFill/>
                <a:ln w="114300">
                  <a:solidFill>
                    <a:schemeClr val="bg1"/>
                  </a:solidFill>
                  <a:round/>
                  <a:headEnd/>
                  <a:tailEnd/>
                </a:ln>
              </p:spPr>
              <p:txBody>
                <a:bodyPr/>
                <a:lstStyle/>
                <a:p>
                  <a:endParaRPr lang="fr-FR"/>
                </a:p>
              </p:txBody>
            </p:sp>
          </p:grpSp>
          <p:sp>
            <p:nvSpPr>
              <p:cNvPr id="55" name="Arc 31"/>
              <p:cNvSpPr>
                <a:spLocks/>
              </p:cNvSpPr>
              <p:nvPr/>
            </p:nvSpPr>
            <p:spPr bwMode="auto">
              <a:xfrm>
                <a:off x="3943" y="758"/>
                <a:ext cx="165" cy="147"/>
              </a:xfrm>
              <a:custGeom>
                <a:avLst/>
                <a:gdLst>
                  <a:gd name="G0" fmla="+- 137 0 0"/>
                  <a:gd name="G1" fmla="+- 21600 0 0"/>
                  <a:gd name="G2" fmla="+- 21600 0 0"/>
                  <a:gd name="T0" fmla="*/ 0 w 21737"/>
                  <a:gd name="T1" fmla="*/ 0 h 21600"/>
                  <a:gd name="T2" fmla="*/ 21737 w 21737"/>
                  <a:gd name="T3" fmla="*/ 21480 h 21600"/>
                  <a:gd name="T4" fmla="*/ 137 w 21737"/>
                  <a:gd name="T5" fmla="*/ 21600 h 21600"/>
                </a:gdLst>
                <a:ahLst/>
                <a:cxnLst>
                  <a:cxn ang="0">
                    <a:pos x="T0" y="T1"/>
                  </a:cxn>
                  <a:cxn ang="0">
                    <a:pos x="T2" y="T3"/>
                  </a:cxn>
                  <a:cxn ang="0">
                    <a:pos x="T4" y="T5"/>
                  </a:cxn>
                </a:cxnLst>
                <a:rect l="0" t="0" r="r" b="b"/>
                <a:pathLst>
                  <a:path w="21737" h="21600" fill="none" extrusionOk="0">
                    <a:moveTo>
                      <a:pt x="0" y="0"/>
                    </a:moveTo>
                    <a:cubicBezTo>
                      <a:pt x="45" y="0"/>
                      <a:pt x="91" y="-1"/>
                      <a:pt x="137" y="0"/>
                    </a:cubicBezTo>
                    <a:cubicBezTo>
                      <a:pt x="12019" y="0"/>
                      <a:pt x="21670" y="9597"/>
                      <a:pt x="21736" y="21480"/>
                    </a:cubicBezTo>
                  </a:path>
                  <a:path w="21737" h="21600" stroke="0" extrusionOk="0">
                    <a:moveTo>
                      <a:pt x="0" y="0"/>
                    </a:moveTo>
                    <a:cubicBezTo>
                      <a:pt x="45" y="0"/>
                      <a:pt x="91" y="-1"/>
                      <a:pt x="137" y="0"/>
                    </a:cubicBezTo>
                    <a:cubicBezTo>
                      <a:pt x="12019" y="0"/>
                      <a:pt x="21670" y="9597"/>
                      <a:pt x="21736" y="21480"/>
                    </a:cubicBezTo>
                    <a:lnTo>
                      <a:pt x="137" y="21600"/>
                    </a:lnTo>
                    <a:close/>
                  </a:path>
                </a:pathLst>
              </a:custGeom>
              <a:noFill/>
              <a:ln w="114300">
                <a:solidFill>
                  <a:schemeClr val="bg1"/>
                </a:solidFill>
                <a:round/>
                <a:headEnd/>
                <a:tailEnd/>
              </a:ln>
            </p:spPr>
            <p:txBody>
              <a:bodyPr/>
              <a:lstStyle/>
              <a:p>
                <a:endParaRPr lang="fr-FR"/>
              </a:p>
            </p:txBody>
          </p:sp>
          <p:sp>
            <p:nvSpPr>
              <p:cNvPr id="56" name="Arc 32"/>
              <p:cNvSpPr>
                <a:spLocks/>
              </p:cNvSpPr>
              <p:nvPr/>
            </p:nvSpPr>
            <p:spPr bwMode="auto">
              <a:xfrm>
                <a:off x="3943" y="971"/>
                <a:ext cx="165" cy="148"/>
              </a:xfrm>
              <a:custGeom>
                <a:avLst/>
                <a:gdLst>
                  <a:gd name="G0" fmla="+- 140 0 0"/>
                  <a:gd name="G1" fmla="+- 96 0 0"/>
                  <a:gd name="G2" fmla="+- 21600 0 0"/>
                  <a:gd name="T0" fmla="*/ 21740 w 21740"/>
                  <a:gd name="T1" fmla="*/ 0 h 21696"/>
                  <a:gd name="T2" fmla="*/ 0 w 21740"/>
                  <a:gd name="T3" fmla="*/ 21696 h 21696"/>
                  <a:gd name="T4" fmla="*/ 140 w 21740"/>
                  <a:gd name="T5" fmla="*/ 96 h 21696"/>
                </a:gdLst>
                <a:ahLst/>
                <a:cxnLst>
                  <a:cxn ang="0">
                    <a:pos x="T0" y="T1"/>
                  </a:cxn>
                  <a:cxn ang="0">
                    <a:pos x="T2" y="T3"/>
                  </a:cxn>
                  <a:cxn ang="0">
                    <a:pos x="T4" y="T5"/>
                  </a:cxn>
                </a:cxnLst>
                <a:rect l="0" t="0" r="r" b="b"/>
                <a:pathLst>
                  <a:path w="21740" h="21696" fill="none" extrusionOk="0">
                    <a:moveTo>
                      <a:pt x="21739" y="0"/>
                    </a:moveTo>
                    <a:cubicBezTo>
                      <a:pt x="21739" y="32"/>
                      <a:pt x="21740" y="64"/>
                      <a:pt x="21740" y="96"/>
                    </a:cubicBezTo>
                    <a:cubicBezTo>
                      <a:pt x="21740" y="12025"/>
                      <a:pt x="12069" y="21696"/>
                      <a:pt x="140" y="21696"/>
                    </a:cubicBezTo>
                    <a:cubicBezTo>
                      <a:pt x="93" y="21696"/>
                      <a:pt x="46" y="21695"/>
                      <a:pt x="0" y="21695"/>
                    </a:cubicBezTo>
                  </a:path>
                  <a:path w="21740" h="21696" stroke="0" extrusionOk="0">
                    <a:moveTo>
                      <a:pt x="21739" y="0"/>
                    </a:moveTo>
                    <a:cubicBezTo>
                      <a:pt x="21739" y="32"/>
                      <a:pt x="21740" y="64"/>
                      <a:pt x="21740" y="96"/>
                    </a:cubicBezTo>
                    <a:cubicBezTo>
                      <a:pt x="21740" y="12025"/>
                      <a:pt x="12069" y="21696"/>
                      <a:pt x="140" y="21696"/>
                    </a:cubicBezTo>
                    <a:cubicBezTo>
                      <a:pt x="93" y="21696"/>
                      <a:pt x="46" y="21695"/>
                      <a:pt x="0" y="21695"/>
                    </a:cubicBezTo>
                    <a:lnTo>
                      <a:pt x="140" y="96"/>
                    </a:lnTo>
                    <a:close/>
                  </a:path>
                </a:pathLst>
              </a:custGeom>
              <a:noFill/>
              <a:ln w="114300">
                <a:solidFill>
                  <a:schemeClr val="bg1"/>
                </a:solidFill>
                <a:round/>
                <a:headEnd/>
                <a:tailEnd/>
              </a:ln>
            </p:spPr>
            <p:txBody>
              <a:bodyPr/>
              <a:lstStyle/>
              <a:p>
                <a:endParaRPr lang="fr-FR"/>
              </a:p>
            </p:txBody>
          </p:sp>
          <p:sp>
            <p:nvSpPr>
              <p:cNvPr id="57" name="Arc 33"/>
              <p:cNvSpPr>
                <a:spLocks/>
              </p:cNvSpPr>
              <p:nvPr/>
            </p:nvSpPr>
            <p:spPr bwMode="auto">
              <a:xfrm>
                <a:off x="4218" y="933"/>
                <a:ext cx="406" cy="563"/>
              </a:xfrm>
              <a:custGeom>
                <a:avLst/>
                <a:gdLst>
                  <a:gd name="G0" fmla="+- 135 0 0"/>
                  <a:gd name="G1" fmla="+- 21600 0 0"/>
                  <a:gd name="G2" fmla="+- 21600 0 0"/>
                  <a:gd name="T0" fmla="*/ 0 w 21735"/>
                  <a:gd name="T1" fmla="*/ 0 h 33966"/>
                  <a:gd name="T2" fmla="*/ 17845 w 21735"/>
                  <a:gd name="T3" fmla="*/ 33966 h 33966"/>
                  <a:gd name="T4" fmla="*/ 135 w 21735"/>
                  <a:gd name="T5" fmla="*/ 21600 h 33966"/>
                </a:gdLst>
                <a:ahLst/>
                <a:cxnLst>
                  <a:cxn ang="0">
                    <a:pos x="T0" y="T1"/>
                  </a:cxn>
                  <a:cxn ang="0">
                    <a:pos x="T2" y="T3"/>
                  </a:cxn>
                  <a:cxn ang="0">
                    <a:pos x="T4" y="T5"/>
                  </a:cxn>
                </a:cxnLst>
                <a:rect l="0" t="0" r="r" b="b"/>
                <a:pathLst>
                  <a:path w="21735" h="33966" fill="none" extrusionOk="0">
                    <a:moveTo>
                      <a:pt x="0" y="0"/>
                    </a:moveTo>
                    <a:cubicBezTo>
                      <a:pt x="45" y="0"/>
                      <a:pt x="90" y="-1"/>
                      <a:pt x="135" y="0"/>
                    </a:cubicBezTo>
                    <a:cubicBezTo>
                      <a:pt x="12064" y="0"/>
                      <a:pt x="21735" y="9670"/>
                      <a:pt x="21735" y="21600"/>
                    </a:cubicBezTo>
                    <a:cubicBezTo>
                      <a:pt x="21735" y="26023"/>
                      <a:pt x="20377" y="30339"/>
                      <a:pt x="17844" y="33965"/>
                    </a:cubicBezTo>
                  </a:path>
                  <a:path w="21735" h="33966" stroke="0" extrusionOk="0">
                    <a:moveTo>
                      <a:pt x="0" y="0"/>
                    </a:moveTo>
                    <a:cubicBezTo>
                      <a:pt x="45" y="0"/>
                      <a:pt x="90" y="-1"/>
                      <a:pt x="135" y="0"/>
                    </a:cubicBezTo>
                    <a:cubicBezTo>
                      <a:pt x="12064" y="0"/>
                      <a:pt x="21735" y="9670"/>
                      <a:pt x="21735" y="21600"/>
                    </a:cubicBezTo>
                    <a:cubicBezTo>
                      <a:pt x="21735" y="26023"/>
                      <a:pt x="20377" y="30339"/>
                      <a:pt x="17844" y="33965"/>
                    </a:cubicBezTo>
                    <a:lnTo>
                      <a:pt x="135" y="21600"/>
                    </a:lnTo>
                    <a:close/>
                  </a:path>
                </a:pathLst>
              </a:custGeom>
              <a:noFill/>
              <a:ln w="114300">
                <a:solidFill>
                  <a:schemeClr val="bg1"/>
                </a:solidFill>
                <a:round/>
                <a:headEnd/>
                <a:tailEnd/>
              </a:ln>
            </p:spPr>
            <p:txBody>
              <a:bodyPr/>
              <a:lstStyle/>
              <a:p>
                <a:endParaRPr lang="fr-FR"/>
              </a:p>
            </p:txBody>
          </p:sp>
          <p:sp>
            <p:nvSpPr>
              <p:cNvPr id="58" name="Arc 34"/>
              <p:cNvSpPr>
                <a:spLocks/>
              </p:cNvSpPr>
              <p:nvPr/>
            </p:nvSpPr>
            <p:spPr bwMode="auto">
              <a:xfrm>
                <a:off x="1265" y="933"/>
                <a:ext cx="404" cy="358"/>
              </a:xfrm>
              <a:custGeom>
                <a:avLst/>
                <a:gdLst>
                  <a:gd name="G0" fmla="+- 21600 0 0"/>
                  <a:gd name="G1" fmla="+- 21600 0 0"/>
                  <a:gd name="G2" fmla="+- 21600 0 0"/>
                  <a:gd name="T0" fmla="*/ 0 w 21600"/>
                  <a:gd name="T1" fmla="*/ 21504 h 21600"/>
                  <a:gd name="T2" fmla="*/ 21491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504"/>
                    </a:moveTo>
                    <a:cubicBezTo>
                      <a:pt x="52" y="9654"/>
                      <a:pt x="9641" y="60"/>
                      <a:pt x="21491" y="0"/>
                    </a:cubicBezTo>
                  </a:path>
                  <a:path w="21600" h="21600" stroke="0" extrusionOk="0">
                    <a:moveTo>
                      <a:pt x="0" y="21504"/>
                    </a:moveTo>
                    <a:cubicBezTo>
                      <a:pt x="52" y="9654"/>
                      <a:pt x="9641" y="60"/>
                      <a:pt x="21491" y="0"/>
                    </a:cubicBezTo>
                    <a:lnTo>
                      <a:pt x="21600" y="21600"/>
                    </a:lnTo>
                    <a:close/>
                  </a:path>
                </a:pathLst>
              </a:custGeom>
              <a:noFill/>
              <a:ln w="114300">
                <a:solidFill>
                  <a:srgbClr val="800080"/>
                </a:solidFill>
                <a:round/>
                <a:headEnd/>
                <a:tailEnd/>
              </a:ln>
            </p:spPr>
            <p:txBody>
              <a:bodyPr/>
              <a:lstStyle/>
              <a:p>
                <a:endParaRPr lang="fr-FR"/>
              </a:p>
            </p:txBody>
          </p:sp>
          <p:grpSp>
            <p:nvGrpSpPr>
              <p:cNvPr id="59" name="Group 35"/>
              <p:cNvGrpSpPr>
                <a:grpSpLocks/>
              </p:cNvGrpSpPr>
              <p:nvPr/>
            </p:nvGrpSpPr>
            <p:grpSpPr bwMode="auto">
              <a:xfrm>
                <a:off x="1830" y="712"/>
                <a:ext cx="316" cy="92"/>
                <a:chOff x="1437" y="1574"/>
                <a:chExt cx="431" cy="161"/>
              </a:xfrm>
            </p:grpSpPr>
            <p:sp>
              <p:nvSpPr>
                <p:cNvPr id="238" name="Freeform 36"/>
                <p:cNvSpPr>
                  <a:spLocks/>
                </p:cNvSpPr>
                <p:nvPr/>
              </p:nvSpPr>
              <p:spPr bwMode="auto">
                <a:xfrm>
                  <a:off x="1437" y="1574"/>
                  <a:ext cx="271" cy="161"/>
                </a:xfrm>
                <a:custGeom>
                  <a:avLst/>
                  <a:gdLst/>
                  <a:ahLst/>
                  <a:cxnLst>
                    <a:cxn ang="0">
                      <a:pos x="0" y="81"/>
                    </a:cxn>
                    <a:cxn ang="0">
                      <a:pos x="271" y="0"/>
                    </a:cxn>
                    <a:cxn ang="0">
                      <a:pos x="271" y="81"/>
                    </a:cxn>
                    <a:cxn ang="0">
                      <a:pos x="271" y="161"/>
                    </a:cxn>
                    <a:cxn ang="0">
                      <a:pos x="0" y="81"/>
                    </a:cxn>
                  </a:cxnLst>
                  <a:rect l="0" t="0" r="r" b="b"/>
                  <a:pathLst>
                    <a:path w="271" h="161">
                      <a:moveTo>
                        <a:pt x="0" y="81"/>
                      </a:moveTo>
                      <a:lnTo>
                        <a:pt x="271" y="0"/>
                      </a:lnTo>
                      <a:lnTo>
                        <a:pt x="271" y="81"/>
                      </a:lnTo>
                      <a:lnTo>
                        <a:pt x="271" y="161"/>
                      </a:lnTo>
                      <a:lnTo>
                        <a:pt x="0" y="81"/>
                      </a:lnTo>
                      <a:close/>
                    </a:path>
                  </a:pathLst>
                </a:custGeom>
                <a:solidFill>
                  <a:srgbClr val="800080"/>
                </a:solidFill>
                <a:ln w="9525">
                  <a:noFill/>
                  <a:round/>
                  <a:headEnd/>
                  <a:tailEnd/>
                </a:ln>
              </p:spPr>
              <p:txBody>
                <a:bodyPr/>
                <a:lstStyle/>
                <a:p>
                  <a:endParaRPr lang="fr-FR"/>
                </a:p>
              </p:txBody>
            </p:sp>
            <p:sp>
              <p:nvSpPr>
                <p:cNvPr id="239" name="Line 37"/>
                <p:cNvSpPr>
                  <a:spLocks noChangeShapeType="1"/>
                </p:cNvSpPr>
                <p:nvPr/>
              </p:nvSpPr>
              <p:spPr bwMode="auto">
                <a:xfrm flipH="1">
                  <a:off x="1677" y="1655"/>
                  <a:ext cx="191" cy="1"/>
                </a:xfrm>
                <a:prstGeom prst="line">
                  <a:avLst/>
                </a:prstGeom>
                <a:noFill/>
                <a:ln w="114300">
                  <a:solidFill>
                    <a:srgbClr val="800080"/>
                  </a:solidFill>
                  <a:round/>
                  <a:headEnd/>
                  <a:tailEnd/>
                </a:ln>
              </p:spPr>
              <p:txBody>
                <a:bodyPr/>
                <a:lstStyle/>
                <a:p>
                  <a:endParaRPr lang="fr-FR"/>
                </a:p>
              </p:txBody>
            </p:sp>
          </p:grpSp>
          <p:grpSp>
            <p:nvGrpSpPr>
              <p:cNvPr id="60" name="Group 38"/>
              <p:cNvGrpSpPr>
                <a:grpSpLocks/>
              </p:cNvGrpSpPr>
              <p:nvPr/>
            </p:nvGrpSpPr>
            <p:grpSpPr bwMode="auto">
              <a:xfrm>
                <a:off x="1819" y="1067"/>
                <a:ext cx="327" cy="93"/>
                <a:chOff x="1421" y="2193"/>
                <a:chExt cx="447" cy="162"/>
              </a:xfrm>
            </p:grpSpPr>
            <p:sp>
              <p:nvSpPr>
                <p:cNvPr id="236" name="Freeform 39"/>
                <p:cNvSpPr>
                  <a:spLocks/>
                </p:cNvSpPr>
                <p:nvPr/>
              </p:nvSpPr>
              <p:spPr bwMode="auto">
                <a:xfrm>
                  <a:off x="1421" y="2193"/>
                  <a:ext cx="272" cy="162"/>
                </a:xfrm>
                <a:custGeom>
                  <a:avLst/>
                  <a:gdLst/>
                  <a:ahLst/>
                  <a:cxnLst>
                    <a:cxn ang="0">
                      <a:pos x="0" y="81"/>
                    </a:cxn>
                    <a:cxn ang="0">
                      <a:pos x="272" y="0"/>
                    </a:cxn>
                    <a:cxn ang="0">
                      <a:pos x="272" y="81"/>
                    </a:cxn>
                    <a:cxn ang="0">
                      <a:pos x="272" y="162"/>
                    </a:cxn>
                    <a:cxn ang="0">
                      <a:pos x="0" y="81"/>
                    </a:cxn>
                  </a:cxnLst>
                  <a:rect l="0" t="0" r="r" b="b"/>
                  <a:pathLst>
                    <a:path w="272" h="162">
                      <a:moveTo>
                        <a:pt x="0" y="81"/>
                      </a:moveTo>
                      <a:lnTo>
                        <a:pt x="272" y="0"/>
                      </a:lnTo>
                      <a:lnTo>
                        <a:pt x="272" y="81"/>
                      </a:lnTo>
                      <a:lnTo>
                        <a:pt x="272" y="162"/>
                      </a:lnTo>
                      <a:lnTo>
                        <a:pt x="0" y="81"/>
                      </a:lnTo>
                      <a:close/>
                    </a:path>
                  </a:pathLst>
                </a:custGeom>
                <a:solidFill>
                  <a:srgbClr val="800080"/>
                </a:solidFill>
                <a:ln w="9525">
                  <a:solidFill>
                    <a:srgbClr val="800080"/>
                  </a:solidFill>
                  <a:round/>
                  <a:headEnd/>
                  <a:tailEnd/>
                </a:ln>
              </p:spPr>
              <p:txBody>
                <a:bodyPr/>
                <a:lstStyle/>
                <a:p>
                  <a:endParaRPr lang="fr-FR"/>
                </a:p>
              </p:txBody>
            </p:sp>
            <p:sp>
              <p:nvSpPr>
                <p:cNvPr id="237" name="Line 40"/>
                <p:cNvSpPr>
                  <a:spLocks noChangeShapeType="1"/>
                </p:cNvSpPr>
                <p:nvPr/>
              </p:nvSpPr>
              <p:spPr bwMode="auto">
                <a:xfrm flipH="1">
                  <a:off x="1661" y="2274"/>
                  <a:ext cx="207" cy="1"/>
                </a:xfrm>
                <a:prstGeom prst="line">
                  <a:avLst/>
                </a:prstGeom>
                <a:noFill/>
                <a:ln w="114300">
                  <a:solidFill>
                    <a:srgbClr val="800080"/>
                  </a:solidFill>
                  <a:round/>
                  <a:headEnd/>
                  <a:tailEnd/>
                </a:ln>
              </p:spPr>
              <p:txBody>
                <a:bodyPr/>
                <a:lstStyle/>
                <a:p>
                  <a:endParaRPr lang="fr-FR"/>
                </a:p>
              </p:txBody>
            </p:sp>
          </p:grpSp>
          <p:grpSp>
            <p:nvGrpSpPr>
              <p:cNvPr id="61" name="Group 41"/>
              <p:cNvGrpSpPr>
                <a:grpSpLocks/>
              </p:cNvGrpSpPr>
              <p:nvPr/>
            </p:nvGrpSpPr>
            <p:grpSpPr bwMode="auto">
              <a:xfrm>
                <a:off x="1663" y="758"/>
                <a:ext cx="165" cy="361"/>
                <a:chOff x="1663" y="758"/>
                <a:chExt cx="165" cy="361"/>
              </a:xfrm>
            </p:grpSpPr>
            <p:sp>
              <p:nvSpPr>
                <p:cNvPr id="234" name="Arc 42"/>
                <p:cNvSpPr>
                  <a:spLocks/>
                </p:cNvSpPr>
                <p:nvPr/>
              </p:nvSpPr>
              <p:spPr bwMode="auto">
                <a:xfrm>
                  <a:off x="1663" y="758"/>
                  <a:ext cx="165" cy="147"/>
                </a:xfrm>
                <a:custGeom>
                  <a:avLst/>
                  <a:gdLst>
                    <a:gd name="G0" fmla="+- 21600 0 0"/>
                    <a:gd name="G1" fmla="+- 21600 0 0"/>
                    <a:gd name="G2" fmla="+- 21600 0 0"/>
                    <a:gd name="T0" fmla="*/ 0 w 21600"/>
                    <a:gd name="T1" fmla="*/ 21481 h 21600"/>
                    <a:gd name="T2" fmla="*/ 21490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481"/>
                      </a:moveTo>
                      <a:cubicBezTo>
                        <a:pt x="65" y="9641"/>
                        <a:pt x="9650" y="60"/>
                        <a:pt x="21490" y="0"/>
                      </a:cubicBezTo>
                    </a:path>
                    <a:path w="21600" h="21600" stroke="0" extrusionOk="0">
                      <a:moveTo>
                        <a:pt x="0" y="21481"/>
                      </a:moveTo>
                      <a:cubicBezTo>
                        <a:pt x="65" y="9641"/>
                        <a:pt x="9650" y="60"/>
                        <a:pt x="21490" y="0"/>
                      </a:cubicBezTo>
                      <a:lnTo>
                        <a:pt x="21600" y="21600"/>
                      </a:lnTo>
                      <a:close/>
                    </a:path>
                  </a:pathLst>
                </a:custGeom>
                <a:noFill/>
                <a:ln w="114300">
                  <a:solidFill>
                    <a:srgbClr val="800080"/>
                  </a:solidFill>
                  <a:round/>
                  <a:headEnd/>
                  <a:tailEnd/>
                </a:ln>
              </p:spPr>
              <p:txBody>
                <a:bodyPr/>
                <a:lstStyle/>
                <a:p>
                  <a:endParaRPr lang="fr-FR"/>
                </a:p>
              </p:txBody>
            </p:sp>
            <p:sp>
              <p:nvSpPr>
                <p:cNvPr id="235" name="Arc 43"/>
                <p:cNvSpPr>
                  <a:spLocks/>
                </p:cNvSpPr>
                <p:nvPr/>
              </p:nvSpPr>
              <p:spPr bwMode="auto">
                <a:xfrm>
                  <a:off x="1663" y="971"/>
                  <a:ext cx="165" cy="148"/>
                </a:xfrm>
                <a:custGeom>
                  <a:avLst/>
                  <a:gdLst>
                    <a:gd name="G0" fmla="+- 21600 0 0"/>
                    <a:gd name="G1" fmla="+- 95 0 0"/>
                    <a:gd name="G2" fmla="+- 21600 0 0"/>
                    <a:gd name="T0" fmla="*/ 21488 w 21600"/>
                    <a:gd name="T1" fmla="*/ 21695 h 21695"/>
                    <a:gd name="T2" fmla="*/ 0 w 21600"/>
                    <a:gd name="T3" fmla="*/ 0 h 21695"/>
                    <a:gd name="T4" fmla="*/ 21600 w 21600"/>
                    <a:gd name="T5" fmla="*/ 95 h 21695"/>
                  </a:gdLst>
                  <a:ahLst/>
                  <a:cxnLst>
                    <a:cxn ang="0">
                      <a:pos x="T0" y="T1"/>
                    </a:cxn>
                    <a:cxn ang="0">
                      <a:pos x="T2" y="T3"/>
                    </a:cxn>
                    <a:cxn ang="0">
                      <a:pos x="T4" y="T5"/>
                    </a:cxn>
                  </a:cxnLst>
                  <a:rect l="0" t="0" r="r" b="b"/>
                  <a:pathLst>
                    <a:path w="21600" h="21695" fill="none" extrusionOk="0">
                      <a:moveTo>
                        <a:pt x="21488" y="21694"/>
                      </a:moveTo>
                      <a:cubicBezTo>
                        <a:pt x="9602" y="21633"/>
                        <a:pt x="0" y="11980"/>
                        <a:pt x="0" y="95"/>
                      </a:cubicBezTo>
                      <a:cubicBezTo>
                        <a:pt x="-1" y="63"/>
                        <a:pt x="0" y="31"/>
                        <a:pt x="0" y="0"/>
                      </a:cubicBezTo>
                    </a:path>
                    <a:path w="21600" h="21695" stroke="0" extrusionOk="0">
                      <a:moveTo>
                        <a:pt x="21488" y="21694"/>
                      </a:moveTo>
                      <a:cubicBezTo>
                        <a:pt x="9602" y="21633"/>
                        <a:pt x="0" y="11980"/>
                        <a:pt x="0" y="95"/>
                      </a:cubicBezTo>
                      <a:cubicBezTo>
                        <a:pt x="-1" y="63"/>
                        <a:pt x="0" y="31"/>
                        <a:pt x="0" y="0"/>
                      </a:cubicBezTo>
                      <a:lnTo>
                        <a:pt x="21600" y="95"/>
                      </a:lnTo>
                      <a:close/>
                    </a:path>
                  </a:pathLst>
                </a:custGeom>
                <a:noFill/>
                <a:ln w="114300">
                  <a:solidFill>
                    <a:srgbClr val="800080"/>
                  </a:solidFill>
                  <a:round/>
                  <a:headEnd/>
                  <a:tailEnd/>
                </a:ln>
              </p:spPr>
              <p:txBody>
                <a:bodyPr/>
                <a:lstStyle/>
                <a:p>
                  <a:endParaRPr lang="fr-FR"/>
                </a:p>
              </p:txBody>
            </p:sp>
          </p:grpSp>
          <p:sp>
            <p:nvSpPr>
              <p:cNvPr id="62" name="Line 44"/>
              <p:cNvSpPr>
                <a:spLocks noChangeShapeType="1"/>
              </p:cNvSpPr>
              <p:nvPr/>
            </p:nvSpPr>
            <p:spPr bwMode="auto">
              <a:xfrm flipH="1">
                <a:off x="1596" y="933"/>
                <a:ext cx="545" cy="1"/>
              </a:xfrm>
              <a:prstGeom prst="line">
                <a:avLst/>
              </a:prstGeom>
              <a:noFill/>
              <a:ln w="114300">
                <a:solidFill>
                  <a:srgbClr val="800080"/>
                </a:solidFill>
                <a:round/>
                <a:headEnd/>
                <a:tailEnd/>
              </a:ln>
            </p:spPr>
            <p:txBody>
              <a:bodyPr/>
              <a:lstStyle/>
              <a:p>
                <a:endParaRPr lang="fr-FR"/>
              </a:p>
            </p:txBody>
          </p:sp>
          <p:grpSp>
            <p:nvGrpSpPr>
              <p:cNvPr id="63" name="Group 45"/>
              <p:cNvGrpSpPr>
                <a:grpSpLocks/>
              </p:cNvGrpSpPr>
              <p:nvPr/>
            </p:nvGrpSpPr>
            <p:grpSpPr bwMode="auto">
              <a:xfrm>
                <a:off x="1163" y="1461"/>
                <a:ext cx="3486" cy="421"/>
                <a:chOff x="520" y="2880"/>
                <a:chExt cx="4755" cy="734"/>
              </a:xfrm>
            </p:grpSpPr>
            <p:grpSp>
              <p:nvGrpSpPr>
                <p:cNvPr id="64" name="Group 46"/>
                <p:cNvGrpSpPr>
                  <a:grpSpLocks/>
                </p:cNvGrpSpPr>
                <p:nvPr/>
              </p:nvGrpSpPr>
              <p:grpSpPr bwMode="auto">
                <a:xfrm>
                  <a:off x="525" y="2880"/>
                  <a:ext cx="4750" cy="131"/>
                  <a:chOff x="525" y="2880"/>
                  <a:chExt cx="4750" cy="131"/>
                </a:xfrm>
              </p:grpSpPr>
              <p:grpSp>
                <p:nvGrpSpPr>
                  <p:cNvPr id="201" name="Group 47"/>
                  <p:cNvGrpSpPr>
                    <a:grpSpLocks/>
                  </p:cNvGrpSpPr>
                  <p:nvPr/>
                </p:nvGrpSpPr>
                <p:grpSpPr bwMode="auto">
                  <a:xfrm>
                    <a:off x="525" y="2880"/>
                    <a:ext cx="440" cy="131"/>
                    <a:chOff x="525" y="2880"/>
                    <a:chExt cx="440" cy="131"/>
                  </a:xfrm>
                </p:grpSpPr>
                <p:sp>
                  <p:nvSpPr>
                    <p:cNvPr id="232" name="Arc 48"/>
                    <p:cNvSpPr>
                      <a:spLocks/>
                    </p:cNvSpPr>
                    <p:nvPr/>
                  </p:nvSpPr>
                  <p:spPr bwMode="auto">
                    <a:xfrm>
                      <a:off x="525" y="2880"/>
                      <a:ext cx="220" cy="131"/>
                    </a:xfrm>
                    <a:custGeom>
                      <a:avLst/>
                      <a:gdLst>
                        <a:gd name="G0" fmla="+- 0 0 0"/>
                        <a:gd name="G1" fmla="+- 232 0 0"/>
                        <a:gd name="G2" fmla="+- 21600 0 0"/>
                        <a:gd name="T0" fmla="*/ 21599 w 21600"/>
                        <a:gd name="T1" fmla="*/ 0 h 21832"/>
                        <a:gd name="T2" fmla="*/ 0 w 21600"/>
                        <a:gd name="T3" fmla="*/ 21832 h 21832"/>
                        <a:gd name="T4" fmla="*/ 0 w 21600"/>
                        <a:gd name="T5" fmla="*/ 232 h 21832"/>
                      </a:gdLst>
                      <a:ahLst/>
                      <a:cxnLst>
                        <a:cxn ang="0">
                          <a:pos x="T0" y="T1"/>
                        </a:cxn>
                        <a:cxn ang="0">
                          <a:pos x="T2" y="T3"/>
                        </a:cxn>
                        <a:cxn ang="0">
                          <a:pos x="T4" y="T5"/>
                        </a:cxn>
                      </a:cxnLst>
                      <a:rect l="0" t="0" r="r" b="b"/>
                      <a:pathLst>
                        <a:path w="21600" h="21832" fill="none" extrusionOk="0">
                          <a:moveTo>
                            <a:pt x="21598" y="0"/>
                          </a:moveTo>
                          <a:cubicBezTo>
                            <a:pt x="21599" y="77"/>
                            <a:pt x="21600" y="154"/>
                            <a:pt x="21600" y="232"/>
                          </a:cubicBezTo>
                          <a:cubicBezTo>
                            <a:pt x="21600" y="12161"/>
                            <a:pt x="11929" y="21831"/>
                            <a:pt x="0" y="21832"/>
                          </a:cubicBezTo>
                        </a:path>
                        <a:path w="21600" h="21832" stroke="0" extrusionOk="0">
                          <a:moveTo>
                            <a:pt x="21598" y="0"/>
                          </a:moveTo>
                          <a:cubicBezTo>
                            <a:pt x="21599" y="77"/>
                            <a:pt x="21600" y="154"/>
                            <a:pt x="21600" y="232"/>
                          </a:cubicBezTo>
                          <a:cubicBezTo>
                            <a:pt x="21600" y="12161"/>
                            <a:pt x="11929" y="21831"/>
                            <a:pt x="0" y="21832"/>
                          </a:cubicBezTo>
                          <a:lnTo>
                            <a:pt x="0" y="232"/>
                          </a:lnTo>
                          <a:close/>
                        </a:path>
                      </a:pathLst>
                    </a:custGeom>
                    <a:noFill/>
                    <a:ln w="88900">
                      <a:solidFill>
                        <a:srgbClr val="8CF4EA"/>
                      </a:solidFill>
                      <a:round/>
                      <a:headEnd/>
                      <a:tailEnd/>
                    </a:ln>
                  </p:spPr>
                  <p:txBody>
                    <a:bodyPr/>
                    <a:lstStyle/>
                    <a:p>
                      <a:endParaRPr lang="fr-FR"/>
                    </a:p>
                  </p:txBody>
                </p:sp>
                <p:sp>
                  <p:nvSpPr>
                    <p:cNvPr id="233" name="Arc 49"/>
                    <p:cNvSpPr>
                      <a:spLocks/>
                    </p:cNvSpPr>
                    <p:nvPr/>
                  </p:nvSpPr>
                  <p:spPr bwMode="auto">
                    <a:xfrm>
                      <a:off x="745" y="2880"/>
                      <a:ext cx="220" cy="131"/>
                    </a:xfrm>
                    <a:custGeom>
                      <a:avLst/>
                      <a:gdLst>
                        <a:gd name="G0" fmla="+- 21600 0 0"/>
                        <a:gd name="G1" fmla="+- 232 0 0"/>
                        <a:gd name="G2" fmla="+- 21600 0 0"/>
                        <a:gd name="T0" fmla="*/ 21600 w 21600"/>
                        <a:gd name="T1" fmla="*/ 21832 h 21832"/>
                        <a:gd name="T2" fmla="*/ 1 w 21600"/>
                        <a:gd name="T3" fmla="*/ 0 h 21832"/>
                        <a:gd name="T4" fmla="*/ 21600 w 21600"/>
                        <a:gd name="T5" fmla="*/ 232 h 21832"/>
                      </a:gdLst>
                      <a:ahLst/>
                      <a:cxnLst>
                        <a:cxn ang="0">
                          <a:pos x="T0" y="T1"/>
                        </a:cxn>
                        <a:cxn ang="0">
                          <a:pos x="T2" y="T3"/>
                        </a:cxn>
                        <a:cxn ang="0">
                          <a:pos x="T4" y="T5"/>
                        </a:cxn>
                      </a:cxnLst>
                      <a:rect l="0" t="0" r="r" b="b"/>
                      <a:pathLst>
                        <a:path w="21600" h="21832" fill="none" extrusionOk="0">
                          <a:moveTo>
                            <a:pt x="21600" y="21832"/>
                          </a:moveTo>
                          <a:cubicBezTo>
                            <a:pt x="9670" y="21832"/>
                            <a:pt x="0" y="12161"/>
                            <a:pt x="0" y="232"/>
                          </a:cubicBezTo>
                          <a:cubicBezTo>
                            <a:pt x="-1" y="154"/>
                            <a:pt x="0" y="77"/>
                            <a:pt x="1" y="0"/>
                          </a:cubicBezTo>
                        </a:path>
                        <a:path w="21600" h="21832" stroke="0" extrusionOk="0">
                          <a:moveTo>
                            <a:pt x="21600" y="21832"/>
                          </a:moveTo>
                          <a:cubicBezTo>
                            <a:pt x="9670" y="21832"/>
                            <a:pt x="0" y="12161"/>
                            <a:pt x="0" y="232"/>
                          </a:cubicBezTo>
                          <a:cubicBezTo>
                            <a:pt x="-1" y="154"/>
                            <a:pt x="0" y="77"/>
                            <a:pt x="1" y="0"/>
                          </a:cubicBezTo>
                          <a:lnTo>
                            <a:pt x="21600" y="232"/>
                          </a:lnTo>
                          <a:close/>
                        </a:path>
                      </a:pathLst>
                    </a:custGeom>
                    <a:noFill/>
                    <a:ln w="88900">
                      <a:solidFill>
                        <a:srgbClr val="8CF4EA"/>
                      </a:solidFill>
                      <a:round/>
                      <a:headEnd/>
                      <a:tailEnd/>
                    </a:ln>
                  </p:spPr>
                  <p:txBody>
                    <a:bodyPr/>
                    <a:lstStyle/>
                    <a:p>
                      <a:endParaRPr lang="fr-FR"/>
                    </a:p>
                  </p:txBody>
                </p:sp>
              </p:grpSp>
              <p:grpSp>
                <p:nvGrpSpPr>
                  <p:cNvPr id="202" name="Group 50"/>
                  <p:cNvGrpSpPr>
                    <a:grpSpLocks/>
                  </p:cNvGrpSpPr>
                  <p:nvPr/>
                </p:nvGrpSpPr>
                <p:grpSpPr bwMode="auto">
                  <a:xfrm>
                    <a:off x="957" y="2880"/>
                    <a:ext cx="440" cy="131"/>
                    <a:chOff x="957" y="2880"/>
                    <a:chExt cx="440" cy="131"/>
                  </a:xfrm>
                </p:grpSpPr>
                <p:sp>
                  <p:nvSpPr>
                    <p:cNvPr id="230" name="Arc 51"/>
                    <p:cNvSpPr>
                      <a:spLocks/>
                    </p:cNvSpPr>
                    <p:nvPr/>
                  </p:nvSpPr>
                  <p:spPr bwMode="auto">
                    <a:xfrm>
                      <a:off x="957" y="2880"/>
                      <a:ext cx="220" cy="131"/>
                    </a:xfrm>
                    <a:custGeom>
                      <a:avLst/>
                      <a:gdLst>
                        <a:gd name="G0" fmla="+- 0 0 0"/>
                        <a:gd name="G1" fmla="+- 232 0 0"/>
                        <a:gd name="G2" fmla="+- 21600 0 0"/>
                        <a:gd name="T0" fmla="*/ 21599 w 21600"/>
                        <a:gd name="T1" fmla="*/ 0 h 21832"/>
                        <a:gd name="T2" fmla="*/ 0 w 21600"/>
                        <a:gd name="T3" fmla="*/ 21832 h 21832"/>
                        <a:gd name="T4" fmla="*/ 0 w 21600"/>
                        <a:gd name="T5" fmla="*/ 232 h 21832"/>
                      </a:gdLst>
                      <a:ahLst/>
                      <a:cxnLst>
                        <a:cxn ang="0">
                          <a:pos x="T0" y="T1"/>
                        </a:cxn>
                        <a:cxn ang="0">
                          <a:pos x="T2" y="T3"/>
                        </a:cxn>
                        <a:cxn ang="0">
                          <a:pos x="T4" y="T5"/>
                        </a:cxn>
                      </a:cxnLst>
                      <a:rect l="0" t="0" r="r" b="b"/>
                      <a:pathLst>
                        <a:path w="21600" h="21832" fill="none" extrusionOk="0">
                          <a:moveTo>
                            <a:pt x="21598" y="0"/>
                          </a:moveTo>
                          <a:cubicBezTo>
                            <a:pt x="21599" y="77"/>
                            <a:pt x="21600" y="154"/>
                            <a:pt x="21600" y="232"/>
                          </a:cubicBezTo>
                          <a:cubicBezTo>
                            <a:pt x="21600" y="12161"/>
                            <a:pt x="11929" y="21831"/>
                            <a:pt x="0" y="21832"/>
                          </a:cubicBezTo>
                        </a:path>
                        <a:path w="21600" h="21832" stroke="0" extrusionOk="0">
                          <a:moveTo>
                            <a:pt x="21598" y="0"/>
                          </a:moveTo>
                          <a:cubicBezTo>
                            <a:pt x="21599" y="77"/>
                            <a:pt x="21600" y="154"/>
                            <a:pt x="21600" y="232"/>
                          </a:cubicBezTo>
                          <a:cubicBezTo>
                            <a:pt x="21600" y="12161"/>
                            <a:pt x="11929" y="21831"/>
                            <a:pt x="0" y="21832"/>
                          </a:cubicBezTo>
                          <a:lnTo>
                            <a:pt x="0" y="232"/>
                          </a:lnTo>
                          <a:close/>
                        </a:path>
                      </a:pathLst>
                    </a:custGeom>
                    <a:noFill/>
                    <a:ln w="88900">
                      <a:solidFill>
                        <a:srgbClr val="8CF4EA"/>
                      </a:solidFill>
                      <a:round/>
                      <a:headEnd/>
                      <a:tailEnd/>
                    </a:ln>
                  </p:spPr>
                  <p:txBody>
                    <a:bodyPr/>
                    <a:lstStyle/>
                    <a:p>
                      <a:endParaRPr lang="fr-FR"/>
                    </a:p>
                  </p:txBody>
                </p:sp>
                <p:sp>
                  <p:nvSpPr>
                    <p:cNvPr id="231" name="Arc 52"/>
                    <p:cNvSpPr>
                      <a:spLocks/>
                    </p:cNvSpPr>
                    <p:nvPr/>
                  </p:nvSpPr>
                  <p:spPr bwMode="auto">
                    <a:xfrm>
                      <a:off x="1177" y="2880"/>
                      <a:ext cx="220" cy="131"/>
                    </a:xfrm>
                    <a:custGeom>
                      <a:avLst/>
                      <a:gdLst>
                        <a:gd name="G0" fmla="+- 21600 0 0"/>
                        <a:gd name="G1" fmla="+- 232 0 0"/>
                        <a:gd name="G2" fmla="+- 21600 0 0"/>
                        <a:gd name="T0" fmla="*/ 21600 w 21600"/>
                        <a:gd name="T1" fmla="*/ 21832 h 21832"/>
                        <a:gd name="T2" fmla="*/ 1 w 21600"/>
                        <a:gd name="T3" fmla="*/ 0 h 21832"/>
                        <a:gd name="T4" fmla="*/ 21600 w 21600"/>
                        <a:gd name="T5" fmla="*/ 232 h 21832"/>
                      </a:gdLst>
                      <a:ahLst/>
                      <a:cxnLst>
                        <a:cxn ang="0">
                          <a:pos x="T0" y="T1"/>
                        </a:cxn>
                        <a:cxn ang="0">
                          <a:pos x="T2" y="T3"/>
                        </a:cxn>
                        <a:cxn ang="0">
                          <a:pos x="T4" y="T5"/>
                        </a:cxn>
                      </a:cxnLst>
                      <a:rect l="0" t="0" r="r" b="b"/>
                      <a:pathLst>
                        <a:path w="21600" h="21832" fill="none" extrusionOk="0">
                          <a:moveTo>
                            <a:pt x="21600" y="21832"/>
                          </a:moveTo>
                          <a:cubicBezTo>
                            <a:pt x="9670" y="21832"/>
                            <a:pt x="0" y="12161"/>
                            <a:pt x="0" y="232"/>
                          </a:cubicBezTo>
                          <a:cubicBezTo>
                            <a:pt x="-1" y="154"/>
                            <a:pt x="0" y="77"/>
                            <a:pt x="1" y="0"/>
                          </a:cubicBezTo>
                        </a:path>
                        <a:path w="21600" h="21832" stroke="0" extrusionOk="0">
                          <a:moveTo>
                            <a:pt x="21600" y="21832"/>
                          </a:moveTo>
                          <a:cubicBezTo>
                            <a:pt x="9670" y="21832"/>
                            <a:pt x="0" y="12161"/>
                            <a:pt x="0" y="232"/>
                          </a:cubicBezTo>
                          <a:cubicBezTo>
                            <a:pt x="-1" y="154"/>
                            <a:pt x="0" y="77"/>
                            <a:pt x="1" y="0"/>
                          </a:cubicBezTo>
                          <a:lnTo>
                            <a:pt x="21600" y="232"/>
                          </a:lnTo>
                          <a:close/>
                        </a:path>
                      </a:pathLst>
                    </a:custGeom>
                    <a:noFill/>
                    <a:ln w="88900">
                      <a:solidFill>
                        <a:srgbClr val="8CF4EA"/>
                      </a:solidFill>
                      <a:round/>
                      <a:headEnd/>
                      <a:tailEnd/>
                    </a:ln>
                  </p:spPr>
                  <p:txBody>
                    <a:bodyPr/>
                    <a:lstStyle/>
                    <a:p>
                      <a:endParaRPr lang="fr-FR"/>
                    </a:p>
                  </p:txBody>
                </p:sp>
              </p:grpSp>
              <p:grpSp>
                <p:nvGrpSpPr>
                  <p:cNvPr id="203" name="Group 53"/>
                  <p:cNvGrpSpPr>
                    <a:grpSpLocks/>
                  </p:cNvGrpSpPr>
                  <p:nvPr/>
                </p:nvGrpSpPr>
                <p:grpSpPr bwMode="auto">
                  <a:xfrm>
                    <a:off x="1389" y="2880"/>
                    <a:ext cx="440" cy="131"/>
                    <a:chOff x="1389" y="2880"/>
                    <a:chExt cx="440" cy="131"/>
                  </a:xfrm>
                </p:grpSpPr>
                <p:sp>
                  <p:nvSpPr>
                    <p:cNvPr id="228" name="Arc 54"/>
                    <p:cNvSpPr>
                      <a:spLocks/>
                    </p:cNvSpPr>
                    <p:nvPr/>
                  </p:nvSpPr>
                  <p:spPr bwMode="auto">
                    <a:xfrm>
                      <a:off x="1389" y="2880"/>
                      <a:ext cx="220" cy="131"/>
                    </a:xfrm>
                    <a:custGeom>
                      <a:avLst/>
                      <a:gdLst>
                        <a:gd name="G0" fmla="+- 0 0 0"/>
                        <a:gd name="G1" fmla="+- 232 0 0"/>
                        <a:gd name="G2" fmla="+- 21600 0 0"/>
                        <a:gd name="T0" fmla="*/ 21599 w 21600"/>
                        <a:gd name="T1" fmla="*/ 0 h 21832"/>
                        <a:gd name="T2" fmla="*/ 0 w 21600"/>
                        <a:gd name="T3" fmla="*/ 21832 h 21832"/>
                        <a:gd name="T4" fmla="*/ 0 w 21600"/>
                        <a:gd name="T5" fmla="*/ 232 h 21832"/>
                      </a:gdLst>
                      <a:ahLst/>
                      <a:cxnLst>
                        <a:cxn ang="0">
                          <a:pos x="T0" y="T1"/>
                        </a:cxn>
                        <a:cxn ang="0">
                          <a:pos x="T2" y="T3"/>
                        </a:cxn>
                        <a:cxn ang="0">
                          <a:pos x="T4" y="T5"/>
                        </a:cxn>
                      </a:cxnLst>
                      <a:rect l="0" t="0" r="r" b="b"/>
                      <a:pathLst>
                        <a:path w="21600" h="21832" fill="none" extrusionOk="0">
                          <a:moveTo>
                            <a:pt x="21598" y="0"/>
                          </a:moveTo>
                          <a:cubicBezTo>
                            <a:pt x="21599" y="77"/>
                            <a:pt x="21600" y="154"/>
                            <a:pt x="21600" y="232"/>
                          </a:cubicBezTo>
                          <a:cubicBezTo>
                            <a:pt x="21600" y="12161"/>
                            <a:pt x="11929" y="21831"/>
                            <a:pt x="0" y="21832"/>
                          </a:cubicBezTo>
                        </a:path>
                        <a:path w="21600" h="21832" stroke="0" extrusionOk="0">
                          <a:moveTo>
                            <a:pt x="21598" y="0"/>
                          </a:moveTo>
                          <a:cubicBezTo>
                            <a:pt x="21599" y="77"/>
                            <a:pt x="21600" y="154"/>
                            <a:pt x="21600" y="232"/>
                          </a:cubicBezTo>
                          <a:cubicBezTo>
                            <a:pt x="21600" y="12161"/>
                            <a:pt x="11929" y="21831"/>
                            <a:pt x="0" y="21832"/>
                          </a:cubicBezTo>
                          <a:lnTo>
                            <a:pt x="0" y="232"/>
                          </a:lnTo>
                          <a:close/>
                        </a:path>
                      </a:pathLst>
                    </a:custGeom>
                    <a:noFill/>
                    <a:ln w="88900">
                      <a:solidFill>
                        <a:srgbClr val="8CF4EA"/>
                      </a:solidFill>
                      <a:round/>
                      <a:headEnd/>
                      <a:tailEnd/>
                    </a:ln>
                  </p:spPr>
                  <p:txBody>
                    <a:bodyPr/>
                    <a:lstStyle/>
                    <a:p>
                      <a:endParaRPr lang="fr-FR"/>
                    </a:p>
                  </p:txBody>
                </p:sp>
                <p:sp>
                  <p:nvSpPr>
                    <p:cNvPr id="229" name="Arc 55"/>
                    <p:cNvSpPr>
                      <a:spLocks/>
                    </p:cNvSpPr>
                    <p:nvPr/>
                  </p:nvSpPr>
                  <p:spPr bwMode="auto">
                    <a:xfrm>
                      <a:off x="1609" y="2880"/>
                      <a:ext cx="220" cy="131"/>
                    </a:xfrm>
                    <a:custGeom>
                      <a:avLst/>
                      <a:gdLst>
                        <a:gd name="G0" fmla="+- 21600 0 0"/>
                        <a:gd name="G1" fmla="+- 231 0 0"/>
                        <a:gd name="G2" fmla="+- 21600 0 0"/>
                        <a:gd name="T0" fmla="*/ 21574 w 21600"/>
                        <a:gd name="T1" fmla="*/ 21831 h 21831"/>
                        <a:gd name="T2" fmla="*/ 1 w 21600"/>
                        <a:gd name="T3" fmla="*/ 0 h 21831"/>
                        <a:gd name="T4" fmla="*/ 21600 w 21600"/>
                        <a:gd name="T5" fmla="*/ 231 h 21831"/>
                      </a:gdLst>
                      <a:ahLst/>
                      <a:cxnLst>
                        <a:cxn ang="0">
                          <a:pos x="T0" y="T1"/>
                        </a:cxn>
                        <a:cxn ang="0">
                          <a:pos x="T2" y="T3"/>
                        </a:cxn>
                        <a:cxn ang="0">
                          <a:pos x="T4" y="T5"/>
                        </a:cxn>
                      </a:cxnLst>
                      <a:rect l="0" t="0" r="r" b="b"/>
                      <a:pathLst>
                        <a:path w="21600" h="21831" fill="none" extrusionOk="0">
                          <a:moveTo>
                            <a:pt x="21574" y="21830"/>
                          </a:moveTo>
                          <a:cubicBezTo>
                            <a:pt x="9654" y="21816"/>
                            <a:pt x="0" y="12150"/>
                            <a:pt x="0" y="231"/>
                          </a:cubicBezTo>
                          <a:cubicBezTo>
                            <a:pt x="-1" y="153"/>
                            <a:pt x="0" y="76"/>
                            <a:pt x="1" y="0"/>
                          </a:cubicBezTo>
                        </a:path>
                        <a:path w="21600" h="21831" stroke="0" extrusionOk="0">
                          <a:moveTo>
                            <a:pt x="21574" y="21830"/>
                          </a:moveTo>
                          <a:cubicBezTo>
                            <a:pt x="9654" y="21816"/>
                            <a:pt x="0" y="12150"/>
                            <a:pt x="0" y="231"/>
                          </a:cubicBezTo>
                          <a:cubicBezTo>
                            <a:pt x="-1" y="153"/>
                            <a:pt x="0" y="76"/>
                            <a:pt x="1" y="0"/>
                          </a:cubicBezTo>
                          <a:lnTo>
                            <a:pt x="21600" y="231"/>
                          </a:lnTo>
                          <a:close/>
                        </a:path>
                      </a:pathLst>
                    </a:custGeom>
                    <a:noFill/>
                    <a:ln w="88900">
                      <a:solidFill>
                        <a:srgbClr val="8CF4EA"/>
                      </a:solidFill>
                      <a:round/>
                      <a:headEnd/>
                      <a:tailEnd/>
                    </a:ln>
                  </p:spPr>
                  <p:txBody>
                    <a:bodyPr/>
                    <a:lstStyle/>
                    <a:p>
                      <a:endParaRPr lang="fr-FR"/>
                    </a:p>
                  </p:txBody>
                </p:sp>
              </p:grpSp>
              <p:grpSp>
                <p:nvGrpSpPr>
                  <p:cNvPr id="204" name="Group 56"/>
                  <p:cNvGrpSpPr>
                    <a:grpSpLocks/>
                  </p:cNvGrpSpPr>
                  <p:nvPr/>
                </p:nvGrpSpPr>
                <p:grpSpPr bwMode="auto">
                  <a:xfrm>
                    <a:off x="1821" y="2880"/>
                    <a:ext cx="439" cy="131"/>
                    <a:chOff x="1821" y="2880"/>
                    <a:chExt cx="439" cy="131"/>
                  </a:xfrm>
                </p:grpSpPr>
                <p:sp>
                  <p:nvSpPr>
                    <p:cNvPr id="226" name="Arc 57"/>
                    <p:cNvSpPr>
                      <a:spLocks/>
                    </p:cNvSpPr>
                    <p:nvPr/>
                  </p:nvSpPr>
                  <p:spPr bwMode="auto">
                    <a:xfrm>
                      <a:off x="1821" y="2880"/>
                      <a:ext cx="220" cy="131"/>
                    </a:xfrm>
                    <a:custGeom>
                      <a:avLst/>
                      <a:gdLst>
                        <a:gd name="G0" fmla="+- 26 0 0"/>
                        <a:gd name="G1" fmla="+- 231 0 0"/>
                        <a:gd name="G2" fmla="+- 21600 0 0"/>
                        <a:gd name="T0" fmla="*/ 21625 w 21626"/>
                        <a:gd name="T1" fmla="*/ 0 h 21831"/>
                        <a:gd name="T2" fmla="*/ 0 w 21626"/>
                        <a:gd name="T3" fmla="*/ 21831 h 21831"/>
                        <a:gd name="T4" fmla="*/ 26 w 21626"/>
                        <a:gd name="T5" fmla="*/ 231 h 21831"/>
                      </a:gdLst>
                      <a:ahLst/>
                      <a:cxnLst>
                        <a:cxn ang="0">
                          <a:pos x="T0" y="T1"/>
                        </a:cxn>
                        <a:cxn ang="0">
                          <a:pos x="T2" y="T3"/>
                        </a:cxn>
                        <a:cxn ang="0">
                          <a:pos x="T4" y="T5"/>
                        </a:cxn>
                      </a:cxnLst>
                      <a:rect l="0" t="0" r="r" b="b"/>
                      <a:pathLst>
                        <a:path w="21626" h="21831" fill="none" extrusionOk="0">
                          <a:moveTo>
                            <a:pt x="21624" y="0"/>
                          </a:moveTo>
                          <a:cubicBezTo>
                            <a:pt x="21625" y="76"/>
                            <a:pt x="21626" y="153"/>
                            <a:pt x="21626" y="231"/>
                          </a:cubicBezTo>
                          <a:cubicBezTo>
                            <a:pt x="21626" y="12160"/>
                            <a:pt x="11955" y="21831"/>
                            <a:pt x="26" y="21831"/>
                          </a:cubicBezTo>
                          <a:cubicBezTo>
                            <a:pt x="17" y="21831"/>
                            <a:pt x="8" y="21830"/>
                            <a:pt x="0" y="21830"/>
                          </a:cubicBezTo>
                        </a:path>
                        <a:path w="21626" h="21831" stroke="0" extrusionOk="0">
                          <a:moveTo>
                            <a:pt x="21624" y="0"/>
                          </a:moveTo>
                          <a:cubicBezTo>
                            <a:pt x="21625" y="76"/>
                            <a:pt x="21626" y="153"/>
                            <a:pt x="21626" y="231"/>
                          </a:cubicBezTo>
                          <a:cubicBezTo>
                            <a:pt x="21626" y="12160"/>
                            <a:pt x="11955" y="21831"/>
                            <a:pt x="26" y="21831"/>
                          </a:cubicBezTo>
                          <a:cubicBezTo>
                            <a:pt x="17" y="21831"/>
                            <a:pt x="8" y="21830"/>
                            <a:pt x="0" y="21830"/>
                          </a:cubicBezTo>
                          <a:lnTo>
                            <a:pt x="26" y="231"/>
                          </a:lnTo>
                          <a:close/>
                        </a:path>
                      </a:pathLst>
                    </a:custGeom>
                    <a:noFill/>
                    <a:ln w="88900">
                      <a:solidFill>
                        <a:srgbClr val="8CF4EA"/>
                      </a:solidFill>
                      <a:round/>
                      <a:headEnd/>
                      <a:tailEnd/>
                    </a:ln>
                  </p:spPr>
                  <p:txBody>
                    <a:bodyPr/>
                    <a:lstStyle/>
                    <a:p>
                      <a:endParaRPr lang="fr-FR"/>
                    </a:p>
                  </p:txBody>
                </p:sp>
                <p:sp>
                  <p:nvSpPr>
                    <p:cNvPr id="227" name="Arc 58"/>
                    <p:cNvSpPr>
                      <a:spLocks/>
                    </p:cNvSpPr>
                    <p:nvPr/>
                  </p:nvSpPr>
                  <p:spPr bwMode="auto">
                    <a:xfrm>
                      <a:off x="2040" y="2880"/>
                      <a:ext cx="220" cy="131"/>
                    </a:xfrm>
                    <a:custGeom>
                      <a:avLst/>
                      <a:gdLst>
                        <a:gd name="G0" fmla="+- 21600 0 0"/>
                        <a:gd name="G1" fmla="+- 232 0 0"/>
                        <a:gd name="G2" fmla="+- 21600 0 0"/>
                        <a:gd name="T0" fmla="*/ 21600 w 21600"/>
                        <a:gd name="T1" fmla="*/ 21832 h 21832"/>
                        <a:gd name="T2" fmla="*/ 1 w 21600"/>
                        <a:gd name="T3" fmla="*/ 0 h 21832"/>
                        <a:gd name="T4" fmla="*/ 21600 w 21600"/>
                        <a:gd name="T5" fmla="*/ 232 h 21832"/>
                      </a:gdLst>
                      <a:ahLst/>
                      <a:cxnLst>
                        <a:cxn ang="0">
                          <a:pos x="T0" y="T1"/>
                        </a:cxn>
                        <a:cxn ang="0">
                          <a:pos x="T2" y="T3"/>
                        </a:cxn>
                        <a:cxn ang="0">
                          <a:pos x="T4" y="T5"/>
                        </a:cxn>
                      </a:cxnLst>
                      <a:rect l="0" t="0" r="r" b="b"/>
                      <a:pathLst>
                        <a:path w="21600" h="21832" fill="none" extrusionOk="0">
                          <a:moveTo>
                            <a:pt x="21600" y="21832"/>
                          </a:moveTo>
                          <a:cubicBezTo>
                            <a:pt x="9670" y="21832"/>
                            <a:pt x="0" y="12161"/>
                            <a:pt x="0" y="232"/>
                          </a:cubicBezTo>
                          <a:cubicBezTo>
                            <a:pt x="-1" y="154"/>
                            <a:pt x="0" y="77"/>
                            <a:pt x="1" y="0"/>
                          </a:cubicBezTo>
                        </a:path>
                        <a:path w="21600" h="21832" stroke="0" extrusionOk="0">
                          <a:moveTo>
                            <a:pt x="21600" y="21832"/>
                          </a:moveTo>
                          <a:cubicBezTo>
                            <a:pt x="9670" y="21832"/>
                            <a:pt x="0" y="12161"/>
                            <a:pt x="0" y="232"/>
                          </a:cubicBezTo>
                          <a:cubicBezTo>
                            <a:pt x="-1" y="154"/>
                            <a:pt x="0" y="77"/>
                            <a:pt x="1" y="0"/>
                          </a:cubicBezTo>
                          <a:lnTo>
                            <a:pt x="21600" y="232"/>
                          </a:lnTo>
                          <a:close/>
                        </a:path>
                      </a:pathLst>
                    </a:custGeom>
                    <a:noFill/>
                    <a:ln w="88900">
                      <a:solidFill>
                        <a:srgbClr val="8CF4EA"/>
                      </a:solidFill>
                      <a:round/>
                      <a:headEnd/>
                      <a:tailEnd/>
                    </a:ln>
                  </p:spPr>
                  <p:txBody>
                    <a:bodyPr/>
                    <a:lstStyle/>
                    <a:p>
                      <a:endParaRPr lang="fr-FR"/>
                    </a:p>
                  </p:txBody>
                </p:sp>
              </p:grpSp>
              <p:grpSp>
                <p:nvGrpSpPr>
                  <p:cNvPr id="205" name="Group 59"/>
                  <p:cNvGrpSpPr>
                    <a:grpSpLocks/>
                  </p:cNvGrpSpPr>
                  <p:nvPr/>
                </p:nvGrpSpPr>
                <p:grpSpPr bwMode="auto">
                  <a:xfrm>
                    <a:off x="2252" y="2880"/>
                    <a:ext cx="440" cy="131"/>
                    <a:chOff x="2252" y="2880"/>
                    <a:chExt cx="440" cy="131"/>
                  </a:xfrm>
                </p:grpSpPr>
                <p:sp>
                  <p:nvSpPr>
                    <p:cNvPr id="224" name="Arc 60"/>
                    <p:cNvSpPr>
                      <a:spLocks/>
                    </p:cNvSpPr>
                    <p:nvPr/>
                  </p:nvSpPr>
                  <p:spPr bwMode="auto">
                    <a:xfrm>
                      <a:off x="2252" y="2880"/>
                      <a:ext cx="220" cy="131"/>
                    </a:xfrm>
                    <a:custGeom>
                      <a:avLst/>
                      <a:gdLst>
                        <a:gd name="G0" fmla="+- 0 0 0"/>
                        <a:gd name="G1" fmla="+- 232 0 0"/>
                        <a:gd name="G2" fmla="+- 21600 0 0"/>
                        <a:gd name="T0" fmla="*/ 21599 w 21600"/>
                        <a:gd name="T1" fmla="*/ 0 h 21832"/>
                        <a:gd name="T2" fmla="*/ 0 w 21600"/>
                        <a:gd name="T3" fmla="*/ 21832 h 21832"/>
                        <a:gd name="T4" fmla="*/ 0 w 21600"/>
                        <a:gd name="T5" fmla="*/ 232 h 21832"/>
                      </a:gdLst>
                      <a:ahLst/>
                      <a:cxnLst>
                        <a:cxn ang="0">
                          <a:pos x="T0" y="T1"/>
                        </a:cxn>
                        <a:cxn ang="0">
                          <a:pos x="T2" y="T3"/>
                        </a:cxn>
                        <a:cxn ang="0">
                          <a:pos x="T4" y="T5"/>
                        </a:cxn>
                      </a:cxnLst>
                      <a:rect l="0" t="0" r="r" b="b"/>
                      <a:pathLst>
                        <a:path w="21600" h="21832" fill="none" extrusionOk="0">
                          <a:moveTo>
                            <a:pt x="21598" y="0"/>
                          </a:moveTo>
                          <a:cubicBezTo>
                            <a:pt x="21599" y="77"/>
                            <a:pt x="21600" y="154"/>
                            <a:pt x="21600" y="232"/>
                          </a:cubicBezTo>
                          <a:cubicBezTo>
                            <a:pt x="21600" y="12161"/>
                            <a:pt x="11929" y="21831"/>
                            <a:pt x="0" y="21832"/>
                          </a:cubicBezTo>
                        </a:path>
                        <a:path w="21600" h="21832" stroke="0" extrusionOk="0">
                          <a:moveTo>
                            <a:pt x="21598" y="0"/>
                          </a:moveTo>
                          <a:cubicBezTo>
                            <a:pt x="21599" y="77"/>
                            <a:pt x="21600" y="154"/>
                            <a:pt x="21600" y="232"/>
                          </a:cubicBezTo>
                          <a:cubicBezTo>
                            <a:pt x="21600" y="12161"/>
                            <a:pt x="11929" y="21831"/>
                            <a:pt x="0" y="21832"/>
                          </a:cubicBezTo>
                          <a:lnTo>
                            <a:pt x="0" y="232"/>
                          </a:lnTo>
                          <a:close/>
                        </a:path>
                      </a:pathLst>
                    </a:custGeom>
                    <a:noFill/>
                    <a:ln w="88900">
                      <a:solidFill>
                        <a:srgbClr val="8CF4EA"/>
                      </a:solidFill>
                      <a:round/>
                      <a:headEnd/>
                      <a:tailEnd/>
                    </a:ln>
                  </p:spPr>
                  <p:txBody>
                    <a:bodyPr/>
                    <a:lstStyle/>
                    <a:p>
                      <a:endParaRPr lang="fr-FR"/>
                    </a:p>
                  </p:txBody>
                </p:sp>
                <p:sp>
                  <p:nvSpPr>
                    <p:cNvPr id="225" name="Arc 61"/>
                    <p:cNvSpPr>
                      <a:spLocks/>
                    </p:cNvSpPr>
                    <p:nvPr/>
                  </p:nvSpPr>
                  <p:spPr bwMode="auto">
                    <a:xfrm>
                      <a:off x="2472" y="2880"/>
                      <a:ext cx="220" cy="131"/>
                    </a:xfrm>
                    <a:custGeom>
                      <a:avLst/>
                      <a:gdLst>
                        <a:gd name="G0" fmla="+- 21600 0 0"/>
                        <a:gd name="G1" fmla="+- 232 0 0"/>
                        <a:gd name="G2" fmla="+- 21600 0 0"/>
                        <a:gd name="T0" fmla="*/ 21600 w 21600"/>
                        <a:gd name="T1" fmla="*/ 21832 h 21832"/>
                        <a:gd name="T2" fmla="*/ 1 w 21600"/>
                        <a:gd name="T3" fmla="*/ 0 h 21832"/>
                        <a:gd name="T4" fmla="*/ 21600 w 21600"/>
                        <a:gd name="T5" fmla="*/ 232 h 21832"/>
                      </a:gdLst>
                      <a:ahLst/>
                      <a:cxnLst>
                        <a:cxn ang="0">
                          <a:pos x="T0" y="T1"/>
                        </a:cxn>
                        <a:cxn ang="0">
                          <a:pos x="T2" y="T3"/>
                        </a:cxn>
                        <a:cxn ang="0">
                          <a:pos x="T4" y="T5"/>
                        </a:cxn>
                      </a:cxnLst>
                      <a:rect l="0" t="0" r="r" b="b"/>
                      <a:pathLst>
                        <a:path w="21600" h="21832" fill="none" extrusionOk="0">
                          <a:moveTo>
                            <a:pt x="21600" y="21832"/>
                          </a:moveTo>
                          <a:cubicBezTo>
                            <a:pt x="9670" y="21832"/>
                            <a:pt x="0" y="12161"/>
                            <a:pt x="0" y="232"/>
                          </a:cubicBezTo>
                          <a:cubicBezTo>
                            <a:pt x="-1" y="154"/>
                            <a:pt x="0" y="77"/>
                            <a:pt x="1" y="0"/>
                          </a:cubicBezTo>
                        </a:path>
                        <a:path w="21600" h="21832" stroke="0" extrusionOk="0">
                          <a:moveTo>
                            <a:pt x="21600" y="21832"/>
                          </a:moveTo>
                          <a:cubicBezTo>
                            <a:pt x="9670" y="21832"/>
                            <a:pt x="0" y="12161"/>
                            <a:pt x="0" y="232"/>
                          </a:cubicBezTo>
                          <a:cubicBezTo>
                            <a:pt x="-1" y="154"/>
                            <a:pt x="0" y="77"/>
                            <a:pt x="1" y="0"/>
                          </a:cubicBezTo>
                          <a:lnTo>
                            <a:pt x="21600" y="232"/>
                          </a:lnTo>
                          <a:close/>
                        </a:path>
                      </a:pathLst>
                    </a:custGeom>
                    <a:noFill/>
                    <a:ln w="88900">
                      <a:solidFill>
                        <a:srgbClr val="8CF4EA"/>
                      </a:solidFill>
                      <a:round/>
                      <a:headEnd/>
                      <a:tailEnd/>
                    </a:ln>
                  </p:spPr>
                  <p:txBody>
                    <a:bodyPr/>
                    <a:lstStyle/>
                    <a:p>
                      <a:endParaRPr lang="fr-FR"/>
                    </a:p>
                  </p:txBody>
                </p:sp>
              </p:grpSp>
              <p:grpSp>
                <p:nvGrpSpPr>
                  <p:cNvPr id="206" name="Group 62"/>
                  <p:cNvGrpSpPr>
                    <a:grpSpLocks/>
                  </p:cNvGrpSpPr>
                  <p:nvPr/>
                </p:nvGrpSpPr>
                <p:grpSpPr bwMode="auto">
                  <a:xfrm>
                    <a:off x="2684" y="2880"/>
                    <a:ext cx="440" cy="131"/>
                    <a:chOff x="2684" y="2880"/>
                    <a:chExt cx="440" cy="131"/>
                  </a:xfrm>
                </p:grpSpPr>
                <p:sp>
                  <p:nvSpPr>
                    <p:cNvPr id="222" name="Arc 63"/>
                    <p:cNvSpPr>
                      <a:spLocks/>
                    </p:cNvSpPr>
                    <p:nvPr/>
                  </p:nvSpPr>
                  <p:spPr bwMode="auto">
                    <a:xfrm>
                      <a:off x="2684" y="2880"/>
                      <a:ext cx="220" cy="131"/>
                    </a:xfrm>
                    <a:custGeom>
                      <a:avLst/>
                      <a:gdLst>
                        <a:gd name="G0" fmla="+- 0 0 0"/>
                        <a:gd name="G1" fmla="+- 232 0 0"/>
                        <a:gd name="G2" fmla="+- 21600 0 0"/>
                        <a:gd name="T0" fmla="*/ 21599 w 21600"/>
                        <a:gd name="T1" fmla="*/ 0 h 21832"/>
                        <a:gd name="T2" fmla="*/ 0 w 21600"/>
                        <a:gd name="T3" fmla="*/ 21832 h 21832"/>
                        <a:gd name="T4" fmla="*/ 0 w 21600"/>
                        <a:gd name="T5" fmla="*/ 232 h 21832"/>
                      </a:gdLst>
                      <a:ahLst/>
                      <a:cxnLst>
                        <a:cxn ang="0">
                          <a:pos x="T0" y="T1"/>
                        </a:cxn>
                        <a:cxn ang="0">
                          <a:pos x="T2" y="T3"/>
                        </a:cxn>
                        <a:cxn ang="0">
                          <a:pos x="T4" y="T5"/>
                        </a:cxn>
                      </a:cxnLst>
                      <a:rect l="0" t="0" r="r" b="b"/>
                      <a:pathLst>
                        <a:path w="21600" h="21832" fill="none" extrusionOk="0">
                          <a:moveTo>
                            <a:pt x="21598" y="0"/>
                          </a:moveTo>
                          <a:cubicBezTo>
                            <a:pt x="21599" y="77"/>
                            <a:pt x="21600" y="154"/>
                            <a:pt x="21600" y="232"/>
                          </a:cubicBezTo>
                          <a:cubicBezTo>
                            <a:pt x="21600" y="12161"/>
                            <a:pt x="11929" y="21831"/>
                            <a:pt x="0" y="21832"/>
                          </a:cubicBezTo>
                        </a:path>
                        <a:path w="21600" h="21832" stroke="0" extrusionOk="0">
                          <a:moveTo>
                            <a:pt x="21598" y="0"/>
                          </a:moveTo>
                          <a:cubicBezTo>
                            <a:pt x="21599" y="77"/>
                            <a:pt x="21600" y="154"/>
                            <a:pt x="21600" y="232"/>
                          </a:cubicBezTo>
                          <a:cubicBezTo>
                            <a:pt x="21600" y="12161"/>
                            <a:pt x="11929" y="21831"/>
                            <a:pt x="0" y="21832"/>
                          </a:cubicBezTo>
                          <a:lnTo>
                            <a:pt x="0" y="232"/>
                          </a:lnTo>
                          <a:close/>
                        </a:path>
                      </a:pathLst>
                    </a:custGeom>
                    <a:noFill/>
                    <a:ln w="88900">
                      <a:solidFill>
                        <a:srgbClr val="8CF4EA"/>
                      </a:solidFill>
                      <a:round/>
                      <a:headEnd/>
                      <a:tailEnd/>
                    </a:ln>
                  </p:spPr>
                  <p:txBody>
                    <a:bodyPr/>
                    <a:lstStyle/>
                    <a:p>
                      <a:endParaRPr lang="fr-FR"/>
                    </a:p>
                  </p:txBody>
                </p:sp>
                <p:sp>
                  <p:nvSpPr>
                    <p:cNvPr id="223" name="Arc 64"/>
                    <p:cNvSpPr>
                      <a:spLocks/>
                    </p:cNvSpPr>
                    <p:nvPr/>
                  </p:nvSpPr>
                  <p:spPr bwMode="auto">
                    <a:xfrm>
                      <a:off x="2904" y="2880"/>
                      <a:ext cx="220" cy="131"/>
                    </a:xfrm>
                    <a:custGeom>
                      <a:avLst/>
                      <a:gdLst>
                        <a:gd name="G0" fmla="+- 21600 0 0"/>
                        <a:gd name="G1" fmla="+- 232 0 0"/>
                        <a:gd name="G2" fmla="+- 21600 0 0"/>
                        <a:gd name="T0" fmla="*/ 21600 w 21600"/>
                        <a:gd name="T1" fmla="*/ 21832 h 21832"/>
                        <a:gd name="T2" fmla="*/ 1 w 21600"/>
                        <a:gd name="T3" fmla="*/ 0 h 21832"/>
                        <a:gd name="T4" fmla="*/ 21600 w 21600"/>
                        <a:gd name="T5" fmla="*/ 232 h 21832"/>
                      </a:gdLst>
                      <a:ahLst/>
                      <a:cxnLst>
                        <a:cxn ang="0">
                          <a:pos x="T0" y="T1"/>
                        </a:cxn>
                        <a:cxn ang="0">
                          <a:pos x="T2" y="T3"/>
                        </a:cxn>
                        <a:cxn ang="0">
                          <a:pos x="T4" y="T5"/>
                        </a:cxn>
                      </a:cxnLst>
                      <a:rect l="0" t="0" r="r" b="b"/>
                      <a:pathLst>
                        <a:path w="21600" h="21832" fill="none" extrusionOk="0">
                          <a:moveTo>
                            <a:pt x="21600" y="21832"/>
                          </a:moveTo>
                          <a:cubicBezTo>
                            <a:pt x="9670" y="21832"/>
                            <a:pt x="0" y="12161"/>
                            <a:pt x="0" y="232"/>
                          </a:cubicBezTo>
                          <a:cubicBezTo>
                            <a:pt x="-1" y="154"/>
                            <a:pt x="0" y="77"/>
                            <a:pt x="1" y="0"/>
                          </a:cubicBezTo>
                        </a:path>
                        <a:path w="21600" h="21832" stroke="0" extrusionOk="0">
                          <a:moveTo>
                            <a:pt x="21600" y="21832"/>
                          </a:moveTo>
                          <a:cubicBezTo>
                            <a:pt x="9670" y="21832"/>
                            <a:pt x="0" y="12161"/>
                            <a:pt x="0" y="232"/>
                          </a:cubicBezTo>
                          <a:cubicBezTo>
                            <a:pt x="-1" y="154"/>
                            <a:pt x="0" y="77"/>
                            <a:pt x="1" y="0"/>
                          </a:cubicBezTo>
                          <a:lnTo>
                            <a:pt x="21600" y="232"/>
                          </a:lnTo>
                          <a:close/>
                        </a:path>
                      </a:pathLst>
                    </a:custGeom>
                    <a:noFill/>
                    <a:ln w="88900">
                      <a:solidFill>
                        <a:srgbClr val="8CF4EA"/>
                      </a:solidFill>
                      <a:round/>
                      <a:headEnd/>
                      <a:tailEnd/>
                    </a:ln>
                  </p:spPr>
                  <p:txBody>
                    <a:bodyPr/>
                    <a:lstStyle/>
                    <a:p>
                      <a:endParaRPr lang="fr-FR"/>
                    </a:p>
                  </p:txBody>
                </p:sp>
              </p:grpSp>
              <p:grpSp>
                <p:nvGrpSpPr>
                  <p:cNvPr id="207" name="Group 65"/>
                  <p:cNvGrpSpPr>
                    <a:grpSpLocks/>
                  </p:cNvGrpSpPr>
                  <p:nvPr/>
                </p:nvGrpSpPr>
                <p:grpSpPr bwMode="auto">
                  <a:xfrm>
                    <a:off x="3116" y="2880"/>
                    <a:ext cx="440" cy="131"/>
                    <a:chOff x="3116" y="2880"/>
                    <a:chExt cx="440" cy="131"/>
                  </a:xfrm>
                </p:grpSpPr>
                <p:sp>
                  <p:nvSpPr>
                    <p:cNvPr id="220" name="Arc 66"/>
                    <p:cNvSpPr>
                      <a:spLocks/>
                    </p:cNvSpPr>
                    <p:nvPr/>
                  </p:nvSpPr>
                  <p:spPr bwMode="auto">
                    <a:xfrm>
                      <a:off x="3116" y="2880"/>
                      <a:ext cx="220" cy="131"/>
                    </a:xfrm>
                    <a:custGeom>
                      <a:avLst/>
                      <a:gdLst>
                        <a:gd name="G0" fmla="+- 0 0 0"/>
                        <a:gd name="G1" fmla="+- 232 0 0"/>
                        <a:gd name="G2" fmla="+- 21600 0 0"/>
                        <a:gd name="T0" fmla="*/ 21599 w 21600"/>
                        <a:gd name="T1" fmla="*/ 0 h 21832"/>
                        <a:gd name="T2" fmla="*/ 0 w 21600"/>
                        <a:gd name="T3" fmla="*/ 21832 h 21832"/>
                        <a:gd name="T4" fmla="*/ 0 w 21600"/>
                        <a:gd name="T5" fmla="*/ 232 h 21832"/>
                      </a:gdLst>
                      <a:ahLst/>
                      <a:cxnLst>
                        <a:cxn ang="0">
                          <a:pos x="T0" y="T1"/>
                        </a:cxn>
                        <a:cxn ang="0">
                          <a:pos x="T2" y="T3"/>
                        </a:cxn>
                        <a:cxn ang="0">
                          <a:pos x="T4" y="T5"/>
                        </a:cxn>
                      </a:cxnLst>
                      <a:rect l="0" t="0" r="r" b="b"/>
                      <a:pathLst>
                        <a:path w="21600" h="21832" fill="none" extrusionOk="0">
                          <a:moveTo>
                            <a:pt x="21598" y="0"/>
                          </a:moveTo>
                          <a:cubicBezTo>
                            <a:pt x="21599" y="77"/>
                            <a:pt x="21600" y="154"/>
                            <a:pt x="21600" y="232"/>
                          </a:cubicBezTo>
                          <a:cubicBezTo>
                            <a:pt x="21600" y="12161"/>
                            <a:pt x="11929" y="21831"/>
                            <a:pt x="0" y="21832"/>
                          </a:cubicBezTo>
                        </a:path>
                        <a:path w="21600" h="21832" stroke="0" extrusionOk="0">
                          <a:moveTo>
                            <a:pt x="21598" y="0"/>
                          </a:moveTo>
                          <a:cubicBezTo>
                            <a:pt x="21599" y="77"/>
                            <a:pt x="21600" y="154"/>
                            <a:pt x="21600" y="232"/>
                          </a:cubicBezTo>
                          <a:cubicBezTo>
                            <a:pt x="21600" y="12161"/>
                            <a:pt x="11929" y="21831"/>
                            <a:pt x="0" y="21832"/>
                          </a:cubicBezTo>
                          <a:lnTo>
                            <a:pt x="0" y="232"/>
                          </a:lnTo>
                          <a:close/>
                        </a:path>
                      </a:pathLst>
                    </a:custGeom>
                    <a:noFill/>
                    <a:ln w="88900">
                      <a:solidFill>
                        <a:srgbClr val="8CF4EA"/>
                      </a:solidFill>
                      <a:round/>
                      <a:headEnd/>
                      <a:tailEnd/>
                    </a:ln>
                  </p:spPr>
                  <p:txBody>
                    <a:bodyPr/>
                    <a:lstStyle/>
                    <a:p>
                      <a:endParaRPr lang="fr-FR"/>
                    </a:p>
                  </p:txBody>
                </p:sp>
                <p:sp>
                  <p:nvSpPr>
                    <p:cNvPr id="221" name="Arc 67"/>
                    <p:cNvSpPr>
                      <a:spLocks/>
                    </p:cNvSpPr>
                    <p:nvPr/>
                  </p:nvSpPr>
                  <p:spPr bwMode="auto">
                    <a:xfrm>
                      <a:off x="3336" y="2880"/>
                      <a:ext cx="220" cy="131"/>
                    </a:xfrm>
                    <a:custGeom>
                      <a:avLst/>
                      <a:gdLst>
                        <a:gd name="G0" fmla="+- 21600 0 0"/>
                        <a:gd name="G1" fmla="+- 232 0 0"/>
                        <a:gd name="G2" fmla="+- 21600 0 0"/>
                        <a:gd name="T0" fmla="*/ 21600 w 21600"/>
                        <a:gd name="T1" fmla="*/ 21832 h 21832"/>
                        <a:gd name="T2" fmla="*/ 1 w 21600"/>
                        <a:gd name="T3" fmla="*/ 0 h 21832"/>
                        <a:gd name="T4" fmla="*/ 21600 w 21600"/>
                        <a:gd name="T5" fmla="*/ 232 h 21832"/>
                      </a:gdLst>
                      <a:ahLst/>
                      <a:cxnLst>
                        <a:cxn ang="0">
                          <a:pos x="T0" y="T1"/>
                        </a:cxn>
                        <a:cxn ang="0">
                          <a:pos x="T2" y="T3"/>
                        </a:cxn>
                        <a:cxn ang="0">
                          <a:pos x="T4" y="T5"/>
                        </a:cxn>
                      </a:cxnLst>
                      <a:rect l="0" t="0" r="r" b="b"/>
                      <a:pathLst>
                        <a:path w="21600" h="21832" fill="none" extrusionOk="0">
                          <a:moveTo>
                            <a:pt x="21600" y="21832"/>
                          </a:moveTo>
                          <a:cubicBezTo>
                            <a:pt x="9670" y="21832"/>
                            <a:pt x="0" y="12161"/>
                            <a:pt x="0" y="232"/>
                          </a:cubicBezTo>
                          <a:cubicBezTo>
                            <a:pt x="-1" y="154"/>
                            <a:pt x="0" y="77"/>
                            <a:pt x="1" y="0"/>
                          </a:cubicBezTo>
                        </a:path>
                        <a:path w="21600" h="21832" stroke="0" extrusionOk="0">
                          <a:moveTo>
                            <a:pt x="21600" y="21832"/>
                          </a:moveTo>
                          <a:cubicBezTo>
                            <a:pt x="9670" y="21832"/>
                            <a:pt x="0" y="12161"/>
                            <a:pt x="0" y="232"/>
                          </a:cubicBezTo>
                          <a:cubicBezTo>
                            <a:pt x="-1" y="154"/>
                            <a:pt x="0" y="77"/>
                            <a:pt x="1" y="0"/>
                          </a:cubicBezTo>
                          <a:lnTo>
                            <a:pt x="21600" y="232"/>
                          </a:lnTo>
                          <a:close/>
                        </a:path>
                      </a:pathLst>
                    </a:custGeom>
                    <a:noFill/>
                    <a:ln w="88900">
                      <a:solidFill>
                        <a:srgbClr val="8CF4EA"/>
                      </a:solidFill>
                      <a:round/>
                      <a:headEnd/>
                      <a:tailEnd/>
                    </a:ln>
                  </p:spPr>
                  <p:txBody>
                    <a:bodyPr/>
                    <a:lstStyle/>
                    <a:p>
                      <a:endParaRPr lang="fr-FR"/>
                    </a:p>
                  </p:txBody>
                </p:sp>
              </p:grpSp>
              <p:grpSp>
                <p:nvGrpSpPr>
                  <p:cNvPr id="208" name="Group 68"/>
                  <p:cNvGrpSpPr>
                    <a:grpSpLocks/>
                  </p:cNvGrpSpPr>
                  <p:nvPr/>
                </p:nvGrpSpPr>
                <p:grpSpPr bwMode="auto">
                  <a:xfrm>
                    <a:off x="3548" y="2880"/>
                    <a:ext cx="440" cy="131"/>
                    <a:chOff x="3548" y="2880"/>
                    <a:chExt cx="440" cy="131"/>
                  </a:xfrm>
                </p:grpSpPr>
                <p:sp>
                  <p:nvSpPr>
                    <p:cNvPr id="218" name="Arc 69"/>
                    <p:cNvSpPr>
                      <a:spLocks/>
                    </p:cNvSpPr>
                    <p:nvPr/>
                  </p:nvSpPr>
                  <p:spPr bwMode="auto">
                    <a:xfrm>
                      <a:off x="3548" y="2880"/>
                      <a:ext cx="220" cy="131"/>
                    </a:xfrm>
                    <a:custGeom>
                      <a:avLst/>
                      <a:gdLst>
                        <a:gd name="G0" fmla="+- 0 0 0"/>
                        <a:gd name="G1" fmla="+- 232 0 0"/>
                        <a:gd name="G2" fmla="+- 21600 0 0"/>
                        <a:gd name="T0" fmla="*/ 21599 w 21600"/>
                        <a:gd name="T1" fmla="*/ 0 h 21832"/>
                        <a:gd name="T2" fmla="*/ 0 w 21600"/>
                        <a:gd name="T3" fmla="*/ 21832 h 21832"/>
                        <a:gd name="T4" fmla="*/ 0 w 21600"/>
                        <a:gd name="T5" fmla="*/ 232 h 21832"/>
                      </a:gdLst>
                      <a:ahLst/>
                      <a:cxnLst>
                        <a:cxn ang="0">
                          <a:pos x="T0" y="T1"/>
                        </a:cxn>
                        <a:cxn ang="0">
                          <a:pos x="T2" y="T3"/>
                        </a:cxn>
                        <a:cxn ang="0">
                          <a:pos x="T4" y="T5"/>
                        </a:cxn>
                      </a:cxnLst>
                      <a:rect l="0" t="0" r="r" b="b"/>
                      <a:pathLst>
                        <a:path w="21600" h="21832" fill="none" extrusionOk="0">
                          <a:moveTo>
                            <a:pt x="21598" y="0"/>
                          </a:moveTo>
                          <a:cubicBezTo>
                            <a:pt x="21599" y="77"/>
                            <a:pt x="21600" y="154"/>
                            <a:pt x="21600" y="232"/>
                          </a:cubicBezTo>
                          <a:cubicBezTo>
                            <a:pt x="21600" y="12161"/>
                            <a:pt x="11929" y="21831"/>
                            <a:pt x="0" y="21832"/>
                          </a:cubicBezTo>
                        </a:path>
                        <a:path w="21600" h="21832" stroke="0" extrusionOk="0">
                          <a:moveTo>
                            <a:pt x="21598" y="0"/>
                          </a:moveTo>
                          <a:cubicBezTo>
                            <a:pt x="21599" y="77"/>
                            <a:pt x="21600" y="154"/>
                            <a:pt x="21600" y="232"/>
                          </a:cubicBezTo>
                          <a:cubicBezTo>
                            <a:pt x="21600" y="12161"/>
                            <a:pt x="11929" y="21831"/>
                            <a:pt x="0" y="21832"/>
                          </a:cubicBezTo>
                          <a:lnTo>
                            <a:pt x="0" y="232"/>
                          </a:lnTo>
                          <a:close/>
                        </a:path>
                      </a:pathLst>
                    </a:custGeom>
                    <a:noFill/>
                    <a:ln w="88900">
                      <a:solidFill>
                        <a:srgbClr val="8CF4EA"/>
                      </a:solidFill>
                      <a:round/>
                      <a:headEnd/>
                      <a:tailEnd/>
                    </a:ln>
                  </p:spPr>
                  <p:txBody>
                    <a:bodyPr/>
                    <a:lstStyle/>
                    <a:p>
                      <a:endParaRPr lang="fr-FR"/>
                    </a:p>
                  </p:txBody>
                </p:sp>
                <p:sp>
                  <p:nvSpPr>
                    <p:cNvPr id="219" name="Arc 70"/>
                    <p:cNvSpPr>
                      <a:spLocks/>
                    </p:cNvSpPr>
                    <p:nvPr/>
                  </p:nvSpPr>
                  <p:spPr bwMode="auto">
                    <a:xfrm>
                      <a:off x="3768" y="2880"/>
                      <a:ext cx="220" cy="131"/>
                    </a:xfrm>
                    <a:custGeom>
                      <a:avLst/>
                      <a:gdLst>
                        <a:gd name="G0" fmla="+- 21600 0 0"/>
                        <a:gd name="G1" fmla="+- 231 0 0"/>
                        <a:gd name="G2" fmla="+- 21600 0 0"/>
                        <a:gd name="T0" fmla="*/ 21600 w 21600"/>
                        <a:gd name="T1" fmla="*/ 21831 h 21831"/>
                        <a:gd name="T2" fmla="*/ 1 w 21600"/>
                        <a:gd name="T3" fmla="*/ 0 h 21831"/>
                        <a:gd name="T4" fmla="*/ 21600 w 21600"/>
                        <a:gd name="T5" fmla="*/ 231 h 21831"/>
                      </a:gdLst>
                      <a:ahLst/>
                      <a:cxnLst>
                        <a:cxn ang="0">
                          <a:pos x="T0" y="T1"/>
                        </a:cxn>
                        <a:cxn ang="0">
                          <a:pos x="T2" y="T3"/>
                        </a:cxn>
                        <a:cxn ang="0">
                          <a:pos x="T4" y="T5"/>
                        </a:cxn>
                      </a:cxnLst>
                      <a:rect l="0" t="0" r="r" b="b"/>
                      <a:pathLst>
                        <a:path w="21600" h="21831" fill="none" extrusionOk="0">
                          <a:moveTo>
                            <a:pt x="21600" y="21831"/>
                          </a:moveTo>
                          <a:cubicBezTo>
                            <a:pt x="9670" y="21831"/>
                            <a:pt x="0" y="12160"/>
                            <a:pt x="0" y="231"/>
                          </a:cubicBezTo>
                          <a:cubicBezTo>
                            <a:pt x="-1" y="153"/>
                            <a:pt x="0" y="76"/>
                            <a:pt x="1" y="0"/>
                          </a:cubicBezTo>
                        </a:path>
                        <a:path w="21600" h="21831" stroke="0" extrusionOk="0">
                          <a:moveTo>
                            <a:pt x="21600" y="21831"/>
                          </a:moveTo>
                          <a:cubicBezTo>
                            <a:pt x="9670" y="21831"/>
                            <a:pt x="0" y="12160"/>
                            <a:pt x="0" y="231"/>
                          </a:cubicBezTo>
                          <a:cubicBezTo>
                            <a:pt x="-1" y="153"/>
                            <a:pt x="0" y="76"/>
                            <a:pt x="1" y="0"/>
                          </a:cubicBezTo>
                          <a:lnTo>
                            <a:pt x="21600" y="231"/>
                          </a:lnTo>
                          <a:close/>
                        </a:path>
                      </a:pathLst>
                    </a:custGeom>
                    <a:noFill/>
                    <a:ln w="88900">
                      <a:solidFill>
                        <a:srgbClr val="8CF4EA"/>
                      </a:solidFill>
                      <a:round/>
                      <a:headEnd/>
                      <a:tailEnd/>
                    </a:ln>
                  </p:spPr>
                  <p:txBody>
                    <a:bodyPr/>
                    <a:lstStyle/>
                    <a:p>
                      <a:endParaRPr lang="fr-FR"/>
                    </a:p>
                  </p:txBody>
                </p:sp>
              </p:grpSp>
              <p:grpSp>
                <p:nvGrpSpPr>
                  <p:cNvPr id="209" name="Group 71"/>
                  <p:cNvGrpSpPr>
                    <a:grpSpLocks/>
                  </p:cNvGrpSpPr>
                  <p:nvPr/>
                </p:nvGrpSpPr>
                <p:grpSpPr bwMode="auto">
                  <a:xfrm>
                    <a:off x="3980" y="2880"/>
                    <a:ext cx="439" cy="131"/>
                    <a:chOff x="3980" y="2880"/>
                    <a:chExt cx="439" cy="131"/>
                  </a:xfrm>
                </p:grpSpPr>
                <p:sp>
                  <p:nvSpPr>
                    <p:cNvPr id="216" name="Arc 72"/>
                    <p:cNvSpPr>
                      <a:spLocks/>
                    </p:cNvSpPr>
                    <p:nvPr/>
                  </p:nvSpPr>
                  <p:spPr bwMode="auto">
                    <a:xfrm>
                      <a:off x="3980" y="2880"/>
                      <a:ext cx="220" cy="131"/>
                    </a:xfrm>
                    <a:custGeom>
                      <a:avLst/>
                      <a:gdLst>
                        <a:gd name="G0" fmla="+- 0 0 0"/>
                        <a:gd name="G1" fmla="+- 231 0 0"/>
                        <a:gd name="G2" fmla="+- 21600 0 0"/>
                        <a:gd name="T0" fmla="*/ 21599 w 21600"/>
                        <a:gd name="T1" fmla="*/ 0 h 21831"/>
                        <a:gd name="T2" fmla="*/ 0 w 21600"/>
                        <a:gd name="T3" fmla="*/ 21831 h 21831"/>
                        <a:gd name="T4" fmla="*/ 0 w 21600"/>
                        <a:gd name="T5" fmla="*/ 231 h 21831"/>
                      </a:gdLst>
                      <a:ahLst/>
                      <a:cxnLst>
                        <a:cxn ang="0">
                          <a:pos x="T0" y="T1"/>
                        </a:cxn>
                        <a:cxn ang="0">
                          <a:pos x="T2" y="T3"/>
                        </a:cxn>
                        <a:cxn ang="0">
                          <a:pos x="T4" y="T5"/>
                        </a:cxn>
                      </a:cxnLst>
                      <a:rect l="0" t="0" r="r" b="b"/>
                      <a:pathLst>
                        <a:path w="21600" h="21831" fill="none" extrusionOk="0">
                          <a:moveTo>
                            <a:pt x="21598" y="0"/>
                          </a:moveTo>
                          <a:cubicBezTo>
                            <a:pt x="21599" y="76"/>
                            <a:pt x="21600" y="153"/>
                            <a:pt x="21600" y="231"/>
                          </a:cubicBezTo>
                          <a:cubicBezTo>
                            <a:pt x="21600" y="12160"/>
                            <a:pt x="11929" y="21830"/>
                            <a:pt x="0" y="21831"/>
                          </a:cubicBezTo>
                        </a:path>
                        <a:path w="21600" h="21831" stroke="0" extrusionOk="0">
                          <a:moveTo>
                            <a:pt x="21598" y="0"/>
                          </a:moveTo>
                          <a:cubicBezTo>
                            <a:pt x="21599" y="76"/>
                            <a:pt x="21600" y="153"/>
                            <a:pt x="21600" y="231"/>
                          </a:cubicBezTo>
                          <a:cubicBezTo>
                            <a:pt x="21600" y="12160"/>
                            <a:pt x="11929" y="21830"/>
                            <a:pt x="0" y="21831"/>
                          </a:cubicBezTo>
                          <a:lnTo>
                            <a:pt x="0" y="231"/>
                          </a:lnTo>
                          <a:close/>
                        </a:path>
                      </a:pathLst>
                    </a:custGeom>
                    <a:noFill/>
                    <a:ln w="88900">
                      <a:solidFill>
                        <a:srgbClr val="8CF4EA"/>
                      </a:solidFill>
                      <a:round/>
                      <a:headEnd/>
                      <a:tailEnd/>
                    </a:ln>
                  </p:spPr>
                  <p:txBody>
                    <a:bodyPr/>
                    <a:lstStyle/>
                    <a:p>
                      <a:endParaRPr lang="fr-FR"/>
                    </a:p>
                  </p:txBody>
                </p:sp>
                <p:sp>
                  <p:nvSpPr>
                    <p:cNvPr id="217" name="Arc 73"/>
                    <p:cNvSpPr>
                      <a:spLocks/>
                    </p:cNvSpPr>
                    <p:nvPr/>
                  </p:nvSpPr>
                  <p:spPr bwMode="auto">
                    <a:xfrm>
                      <a:off x="4199" y="2880"/>
                      <a:ext cx="220" cy="131"/>
                    </a:xfrm>
                    <a:custGeom>
                      <a:avLst/>
                      <a:gdLst>
                        <a:gd name="G0" fmla="+- 21600 0 0"/>
                        <a:gd name="G1" fmla="+- 232 0 0"/>
                        <a:gd name="G2" fmla="+- 21600 0 0"/>
                        <a:gd name="T0" fmla="*/ 21600 w 21600"/>
                        <a:gd name="T1" fmla="*/ 21832 h 21832"/>
                        <a:gd name="T2" fmla="*/ 1 w 21600"/>
                        <a:gd name="T3" fmla="*/ 0 h 21832"/>
                        <a:gd name="T4" fmla="*/ 21600 w 21600"/>
                        <a:gd name="T5" fmla="*/ 232 h 21832"/>
                      </a:gdLst>
                      <a:ahLst/>
                      <a:cxnLst>
                        <a:cxn ang="0">
                          <a:pos x="T0" y="T1"/>
                        </a:cxn>
                        <a:cxn ang="0">
                          <a:pos x="T2" y="T3"/>
                        </a:cxn>
                        <a:cxn ang="0">
                          <a:pos x="T4" y="T5"/>
                        </a:cxn>
                      </a:cxnLst>
                      <a:rect l="0" t="0" r="r" b="b"/>
                      <a:pathLst>
                        <a:path w="21600" h="21832" fill="none" extrusionOk="0">
                          <a:moveTo>
                            <a:pt x="21600" y="21832"/>
                          </a:moveTo>
                          <a:cubicBezTo>
                            <a:pt x="9670" y="21832"/>
                            <a:pt x="0" y="12161"/>
                            <a:pt x="0" y="232"/>
                          </a:cubicBezTo>
                          <a:cubicBezTo>
                            <a:pt x="-1" y="154"/>
                            <a:pt x="0" y="77"/>
                            <a:pt x="1" y="0"/>
                          </a:cubicBezTo>
                        </a:path>
                        <a:path w="21600" h="21832" stroke="0" extrusionOk="0">
                          <a:moveTo>
                            <a:pt x="21600" y="21832"/>
                          </a:moveTo>
                          <a:cubicBezTo>
                            <a:pt x="9670" y="21832"/>
                            <a:pt x="0" y="12161"/>
                            <a:pt x="0" y="232"/>
                          </a:cubicBezTo>
                          <a:cubicBezTo>
                            <a:pt x="-1" y="154"/>
                            <a:pt x="0" y="77"/>
                            <a:pt x="1" y="0"/>
                          </a:cubicBezTo>
                          <a:lnTo>
                            <a:pt x="21600" y="232"/>
                          </a:lnTo>
                          <a:close/>
                        </a:path>
                      </a:pathLst>
                    </a:custGeom>
                    <a:noFill/>
                    <a:ln w="88900">
                      <a:solidFill>
                        <a:srgbClr val="8CF4EA"/>
                      </a:solidFill>
                      <a:round/>
                      <a:headEnd/>
                      <a:tailEnd/>
                    </a:ln>
                  </p:spPr>
                  <p:txBody>
                    <a:bodyPr/>
                    <a:lstStyle/>
                    <a:p>
                      <a:endParaRPr lang="fr-FR"/>
                    </a:p>
                  </p:txBody>
                </p:sp>
              </p:grpSp>
              <p:grpSp>
                <p:nvGrpSpPr>
                  <p:cNvPr id="210" name="Group 74"/>
                  <p:cNvGrpSpPr>
                    <a:grpSpLocks/>
                  </p:cNvGrpSpPr>
                  <p:nvPr/>
                </p:nvGrpSpPr>
                <p:grpSpPr bwMode="auto">
                  <a:xfrm>
                    <a:off x="4411" y="2880"/>
                    <a:ext cx="440" cy="131"/>
                    <a:chOff x="4411" y="2880"/>
                    <a:chExt cx="440" cy="131"/>
                  </a:xfrm>
                </p:grpSpPr>
                <p:sp>
                  <p:nvSpPr>
                    <p:cNvPr id="214" name="Arc 75"/>
                    <p:cNvSpPr>
                      <a:spLocks/>
                    </p:cNvSpPr>
                    <p:nvPr/>
                  </p:nvSpPr>
                  <p:spPr bwMode="auto">
                    <a:xfrm>
                      <a:off x="4411" y="2880"/>
                      <a:ext cx="220" cy="131"/>
                    </a:xfrm>
                    <a:custGeom>
                      <a:avLst/>
                      <a:gdLst>
                        <a:gd name="G0" fmla="+- 0 0 0"/>
                        <a:gd name="G1" fmla="+- 232 0 0"/>
                        <a:gd name="G2" fmla="+- 21600 0 0"/>
                        <a:gd name="T0" fmla="*/ 21599 w 21600"/>
                        <a:gd name="T1" fmla="*/ 0 h 21832"/>
                        <a:gd name="T2" fmla="*/ 0 w 21600"/>
                        <a:gd name="T3" fmla="*/ 21832 h 21832"/>
                        <a:gd name="T4" fmla="*/ 0 w 21600"/>
                        <a:gd name="T5" fmla="*/ 232 h 21832"/>
                      </a:gdLst>
                      <a:ahLst/>
                      <a:cxnLst>
                        <a:cxn ang="0">
                          <a:pos x="T0" y="T1"/>
                        </a:cxn>
                        <a:cxn ang="0">
                          <a:pos x="T2" y="T3"/>
                        </a:cxn>
                        <a:cxn ang="0">
                          <a:pos x="T4" y="T5"/>
                        </a:cxn>
                      </a:cxnLst>
                      <a:rect l="0" t="0" r="r" b="b"/>
                      <a:pathLst>
                        <a:path w="21600" h="21832" fill="none" extrusionOk="0">
                          <a:moveTo>
                            <a:pt x="21598" y="0"/>
                          </a:moveTo>
                          <a:cubicBezTo>
                            <a:pt x="21599" y="77"/>
                            <a:pt x="21600" y="154"/>
                            <a:pt x="21600" y="232"/>
                          </a:cubicBezTo>
                          <a:cubicBezTo>
                            <a:pt x="21600" y="12161"/>
                            <a:pt x="11929" y="21831"/>
                            <a:pt x="0" y="21832"/>
                          </a:cubicBezTo>
                        </a:path>
                        <a:path w="21600" h="21832" stroke="0" extrusionOk="0">
                          <a:moveTo>
                            <a:pt x="21598" y="0"/>
                          </a:moveTo>
                          <a:cubicBezTo>
                            <a:pt x="21599" y="77"/>
                            <a:pt x="21600" y="154"/>
                            <a:pt x="21600" y="232"/>
                          </a:cubicBezTo>
                          <a:cubicBezTo>
                            <a:pt x="21600" y="12161"/>
                            <a:pt x="11929" y="21831"/>
                            <a:pt x="0" y="21832"/>
                          </a:cubicBezTo>
                          <a:lnTo>
                            <a:pt x="0" y="232"/>
                          </a:lnTo>
                          <a:close/>
                        </a:path>
                      </a:pathLst>
                    </a:custGeom>
                    <a:noFill/>
                    <a:ln w="88900">
                      <a:solidFill>
                        <a:srgbClr val="8CF4EA"/>
                      </a:solidFill>
                      <a:round/>
                      <a:headEnd/>
                      <a:tailEnd/>
                    </a:ln>
                  </p:spPr>
                  <p:txBody>
                    <a:bodyPr/>
                    <a:lstStyle/>
                    <a:p>
                      <a:endParaRPr lang="fr-FR"/>
                    </a:p>
                  </p:txBody>
                </p:sp>
                <p:sp>
                  <p:nvSpPr>
                    <p:cNvPr id="215" name="Arc 76"/>
                    <p:cNvSpPr>
                      <a:spLocks/>
                    </p:cNvSpPr>
                    <p:nvPr/>
                  </p:nvSpPr>
                  <p:spPr bwMode="auto">
                    <a:xfrm>
                      <a:off x="4631" y="2880"/>
                      <a:ext cx="220" cy="131"/>
                    </a:xfrm>
                    <a:custGeom>
                      <a:avLst/>
                      <a:gdLst>
                        <a:gd name="G0" fmla="+- 21600 0 0"/>
                        <a:gd name="G1" fmla="+- 232 0 0"/>
                        <a:gd name="G2" fmla="+- 21600 0 0"/>
                        <a:gd name="T0" fmla="*/ 21600 w 21600"/>
                        <a:gd name="T1" fmla="*/ 21832 h 21832"/>
                        <a:gd name="T2" fmla="*/ 1 w 21600"/>
                        <a:gd name="T3" fmla="*/ 0 h 21832"/>
                        <a:gd name="T4" fmla="*/ 21600 w 21600"/>
                        <a:gd name="T5" fmla="*/ 232 h 21832"/>
                      </a:gdLst>
                      <a:ahLst/>
                      <a:cxnLst>
                        <a:cxn ang="0">
                          <a:pos x="T0" y="T1"/>
                        </a:cxn>
                        <a:cxn ang="0">
                          <a:pos x="T2" y="T3"/>
                        </a:cxn>
                        <a:cxn ang="0">
                          <a:pos x="T4" y="T5"/>
                        </a:cxn>
                      </a:cxnLst>
                      <a:rect l="0" t="0" r="r" b="b"/>
                      <a:pathLst>
                        <a:path w="21600" h="21832" fill="none" extrusionOk="0">
                          <a:moveTo>
                            <a:pt x="21600" y="21832"/>
                          </a:moveTo>
                          <a:cubicBezTo>
                            <a:pt x="9670" y="21832"/>
                            <a:pt x="0" y="12161"/>
                            <a:pt x="0" y="232"/>
                          </a:cubicBezTo>
                          <a:cubicBezTo>
                            <a:pt x="-1" y="154"/>
                            <a:pt x="0" y="77"/>
                            <a:pt x="1" y="0"/>
                          </a:cubicBezTo>
                        </a:path>
                        <a:path w="21600" h="21832" stroke="0" extrusionOk="0">
                          <a:moveTo>
                            <a:pt x="21600" y="21832"/>
                          </a:moveTo>
                          <a:cubicBezTo>
                            <a:pt x="9670" y="21832"/>
                            <a:pt x="0" y="12161"/>
                            <a:pt x="0" y="232"/>
                          </a:cubicBezTo>
                          <a:cubicBezTo>
                            <a:pt x="-1" y="154"/>
                            <a:pt x="0" y="77"/>
                            <a:pt x="1" y="0"/>
                          </a:cubicBezTo>
                          <a:lnTo>
                            <a:pt x="21600" y="232"/>
                          </a:lnTo>
                          <a:close/>
                        </a:path>
                      </a:pathLst>
                    </a:custGeom>
                    <a:noFill/>
                    <a:ln w="88900">
                      <a:solidFill>
                        <a:srgbClr val="8CF4EA"/>
                      </a:solidFill>
                      <a:round/>
                      <a:headEnd/>
                      <a:tailEnd/>
                    </a:ln>
                  </p:spPr>
                  <p:txBody>
                    <a:bodyPr/>
                    <a:lstStyle/>
                    <a:p>
                      <a:endParaRPr lang="fr-FR"/>
                    </a:p>
                  </p:txBody>
                </p:sp>
              </p:grpSp>
              <p:grpSp>
                <p:nvGrpSpPr>
                  <p:cNvPr id="211" name="Group 77"/>
                  <p:cNvGrpSpPr>
                    <a:grpSpLocks/>
                  </p:cNvGrpSpPr>
                  <p:nvPr/>
                </p:nvGrpSpPr>
                <p:grpSpPr bwMode="auto">
                  <a:xfrm>
                    <a:off x="4835" y="2880"/>
                    <a:ext cx="440" cy="131"/>
                    <a:chOff x="4835" y="2880"/>
                    <a:chExt cx="440" cy="131"/>
                  </a:xfrm>
                </p:grpSpPr>
                <p:sp>
                  <p:nvSpPr>
                    <p:cNvPr id="212" name="Arc 78"/>
                    <p:cNvSpPr>
                      <a:spLocks/>
                    </p:cNvSpPr>
                    <p:nvPr/>
                  </p:nvSpPr>
                  <p:spPr bwMode="auto">
                    <a:xfrm>
                      <a:off x="4835" y="2880"/>
                      <a:ext cx="220" cy="131"/>
                    </a:xfrm>
                    <a:custGeom>
                      <a:avLst/>
                      <a:gdLst>
                        <a:gd name="G0" fmla="+- 0 0 0"/>
                        <a:gd name="G1" fmla="+- 232 0 0"/>
                        <a:gd name="G2" fmla="+- 21600 0 0"/>
                        <a:gd name="T0" fmla="*/ 21599 w 21600"/>
                        <a:gd name="T1" fmla="*/ 0 h 21832"/>
                        <a:gd name="T2" fmla="*/ 0 w 21600"/>
                        <a:gd name="T3" fmla="*/ 21832 h 21832"/>
                        <a:gd name="T4" fmla="*/ 0 w 21600"/>
                        <a:gd name="T5" fmla="*/ 232 h 21832"/>
                      </a:gdLst>
                      <a:ahLst/>
                      <a:cxnLst>
                        <a:cxn ang="0">
                          <a:pos x="T0" y="T1"/>
                        </a:cxn>
                        <a:cxn ang="0">
                          <a:pos x="T2" y="T3"/>
                        </a:cxn>
                        <a:cxn ang="0">
                          <a:pos x="T4" y="T5"/>
                        </a:cxn>
                      </a:cxnLst>
                      <a:rect l="0" t="0" r="r" b="b"/>
                      <a:pathLst>
                        <a:path w="21600" h="21832" fill="none" extrusionOk="0">
                          <a:moveTo>
                            <a:pt x="21598" y="0"/>
                          </a:moveTo>
                          <a:cubicBezTo>
                            <a:pt x="21599" y="77"/>
                            <a:pt x="21600" y="154"/>
                            <a:pt x="21600" y="232"/>
                          </a:cubicBezTo>
                          <a:cubicBezTo>
                            <a:pt x="21600" y="12161"/>
                            <a:pt x="11929" y="21831"/>
                            <a:pt x="0" y="21832"/>
                          </a:cubicBezTo>
                        </a:path>
                        <a:path w="21600" h="21832" stroke="0" extrusionOk="0">
                          <a:moveTo>
                            <a:pt x="21598" y="0"/>
                          </a:moveTo>
                          <a:cubicBezTo>
                            <a:pt x="21599" y="77"/>
                            <a:pt x="21600" y="154"/>
                            <a:pt x="21600" y="232"/>
                          </a:cubicBezTo>
                          <a:cubicBezTo>
                            <a:pt x="21600" y="12161"/>
                            <a:pt x="11929" y="21831"/>
                            <a:pt x="0" y="21832"/>
                          </a:cubicBezTo>
                          <a:lnTo>
                            <a:pt x="0" y="232"/>
                          </a:lnTo>
                          <a:close/>
                        </a:path>
                      </a:pathLst>
                    </a:custGeom>
                    <a:noFill/>
                    <a:ln w="88900">
                      <a:solidFill>
                        <a:srgbClr val="8CF4EA"/>
                      </a:solidFill>
                      <a:round/>
                      <a:headEnd/>
                      <a:tailEnd/>
                    </a:ln>
                  </p:spPr>
                  <p:txBody>
                    <a:bodyPr/>
                    <a:lstStyle/>
                    <a:p>
                      <a:endParaRPr lang="fr-FR"/>
                    </a:p>
                  </p:txBody>
                </p:sp>
                <p:sp>
                  <p:nvSpPr>
                    <p:cNvPr id="213" name="Arc 79"/>
                    <p:cNvSpPr>
                      <a:spLocks/>
                    </p:cNvSpPr>
                    <p:nvPr/>
                  </p:nvSpPr>
                  <p:spPr bwMode="auto">
                    <a:xfrm>
                      <a:off x="5055" y="2880"/>
                      <a:ext cx="220" cy="131"/>
                    </a:xfrm>
                    <a:custGeom>
                      <a:avLst/>
                      <a:gdLst>
                        <a:gd name="G0" fmla="+- 21600 0 0"/>
                        <a:gd name="G1" fmla="+- 232 0 0"/>
                        <a:gd name="G2" fmla="+- 21600 0 0"/>
                        <a:gd name="T0" fmla="*/ 21600 w 21600"/>
                        <a:gd name="T1" fmla="*/ 21832 h 21832"/>
                        <a:gd name="T2" fmla="*/ 1 w 21600"/>
                        <a:gd name="T3" fmla="*/ 0 h 21832"/>
                        <a:gd name="T4" fmla="*/ 21600 w 21600"/>
                        <a:gd name="T5" fmla="*/ 232 h 21832"/>
                      </a:gdLst>
                      <a:ahLst/>
                      <a:cxnLst>
                        <a:cxn ang="0">
                          <a:pos x="T0" y="T1"/>
                        </a:cxn>
                        <a:cxn ang="0">
                          <a:pos x="T2" y="T3"/>
                        </a:cxn>
                        <a:cxn ang="0">
                          <a:pos x="T4" y="T5"/>
                        </a:cxn>
                      </a:cxnLst>
                      <a:rect l="0" t="0" r="r" b="b"/>
                      <a:pathLst>
                        <a:path w="21600" h="21832" fill="none" extrusionOk="0">
                          <a:moveTo>
                            <a:pt x="21600" y="21832"/>
                          </a:moveTo>
                          <a:cubicBezTo>
                            <a:pt x="9670" y="21832"/>
                            <a:pt x="0" y="12161"/>
                            <a:pt x="0" y="232"/>
                          </a:cubicBezTo>
                          <a:cubicBezTo>
                            <a:pt x="-1" y="154"/>
                            <a:pt x="0" y="77"/>
                            <a:pt x="1" y="0"/>
                          </a:cubicBezTo>
                        </a:path>
                        <a:path w="21600" h="21832" stroke="0" extrusionOk="0">
                          <a:moveTo>
                            <a:pt x="21600" y="21832"/>
                          </a:moveTo>
                          <a:cubicBezTo>
                            <a:pt x="9670" y="21832"/>
                            <a:pt x="0" y="12161"/>
                            <a:pt x="0" y="232"/>
                          </a:cubicBezTo>
                          <a:cubicBezTo>
                            <a:pt x="-1" y="154"/>
                            <a:pt x="0" y="77"/>
                            <a:pt x="1" y="0"/>
                          </a:cubicBezTo>
                          <a:lnTo>
                            <a:pt x="21600" y="232"/>
                          </a:lnTo>
                          <a:close/>
                        </a:path>
                      </a:pathLst>
                    </a:custGeom>
                    <a:noFill/>
                    <a:ln w="88900">
                      <a:solidFill>
                        <a:srgbClr val="8CF4EA"/>
                      </a:solidFill>
                      <a:round/>
                      <a:headEnd/>
                      <a:tailEnd/>
                    </a:ln>
                  </p:spPr>
                  <p:txBody>
                    <a:bodyPr/>
                    <a:lstStyle/>
                    <a:p>
                      <a:endParaRPr lang="fr-FR"/>
                    </a:p>
                  </p:txBody>
                </p:sp>
              </p:grpSp>
            </p:grpSp>
            <p:grpSp>
              <p:nvGrpSpPr>
                <p:cNvPr id="65" name="Group 80"/>
                <p:cNvGrpSpPr>
                  <a:grpSpLocks/>
                </p:cNvGrpSpPr>
                <p:nvPr/>
              </p:nvGrpSpPr>
              <p:grpSpPr bwMode="auto">
                <a:xfrm>
                  <a:off x="520" y="3029"/>
                  <a:ext cx="4751" cy="127"/>
                  <a:chOff x="520" y="3029"/>
                  <a:chExt cx="4751" cy="127"/>
                </a:xfrm>
              </p:grpSpPr>
              <p:grpSp>
                <p:nvGrpSpPr>
                  <p:cNvPr id="168" name="Group 81"/>
                  <p:cNvGrpSpPr>
                    <a:grpSpLocks/>
                  </p:cNvGrpSpPr>
                  <p:nvPr/>
                </p:nvGrpSpPr>
                <p:grpSpPr bwMode="auto">
                  <a:xfrm>
                    <a:off x="520" y="3029"/>
                    <a:ext cx="441" cy="127"/>
                    <a:chOff x="520" y="3029"/>
                    <a:chExt cx="441" cy="127"/>
                  </a:xfrm>
                </p:grpSpPr>
                <p:sp>
                  <p:nvSpPr>
                    <p:cNvPr id="199" name="Arc 82"/>
                    <p:cNvSpPr>
                      <a:spLocks/>
                    </p:cNvSpPr>
                    <p:nvPr/>
                  </p:nvSpPr>
                  <p:spPr bwMode="auto">
                    <a:xfrm>
                      <a:off x="520" y="3029"/>
                      <a:ext cx="221" cy="127"/>
                    </a:xfrm>
                    <a:custGeom>
                      <a:avLst/>
                      <a:gdLst>
                        <a:gd name="G0" fmla="+- 106 0 0"/>
                        <a:gd name="G1" fmla="+- 0 0 0"/>
                        <a:gd name="G2" fmla="+- 21600 0 0"/>
                        <a:gd name="T0" fmla="*/ 21706 w 21706"/>
                        <a:gd name="T1" fmla="*/ 0 h 21600"/>
                        <a:gd name="T2" fmla="*/ 0 w 21706"/>
                        <a:gd name="T3" fmla="*/ 21600 h 21600"/>
                        <a:gd name="T4" fmla="*/ 106 w 21706"/>
                        <a:gd name="T5" fmla="*/ 0 h 21600"/>
                      </a:gdLst>
                      <a:ahLst/>
                      <a:cxnLst>
                        <a:cxn ang="0">
                          <a:pos x="T0" y="T1"/>
                        </a:cxn>
                        <a:cxn ang="0">
                          <a:pos x="T2" y="T3"/>
                        </a:cxn>
                        <a:cxn ang="0">
                          <a:pos x="T4" y="T5"/>
                        </a:cxn>
                      </a:cxnLst>
                      <a:rect l="0" t="0" r="r" b="b"/>
                      <a:pathLst>
                        <a:path w="21706" h="21600" fill="none" extrusionOk="0">
                          <a:moveTo>
                            <a:pt x="21706" y="0"/>
                          </a:moveTo>
                          <a:cubicBezTo>
                            <a:pt x="21706" y="11929"/>
                            <a:pt x="12035" y="21600"/>
                            <a:pt x="106" y="21600"/>
                          </a:cubicBezTo>
                          <a:cubicBezTo>
                            <a:pt x="70" y="21600"/>
                            <a:pt x="35" y="21599"/>
                            <a:pt x="0" y="21599"/>
                          </a:cubicBezTo>
                        </a:path>
                        <a:path w="21706" h="21600" stroke="0" extrusionOk="0">
                          <a:moveTo>
                            <a:pt x="21706" y="0"/>
                          </a:moveTo>
                          <a:cubicBezTo>
                            <a:pt x="21706" y="11929"/>
                            <a:pt x="12035" y="21600"/>
                            <a:pt x="106" y="21600"/>
                          </a:cubicBezTo>
                          <a:cubicBezTo>
                            <a:pt x="70" y="21600"/>
                            <a:pt x="35" y="21599"/>
                            <a:pt x="0" y="21599"/>
                          </a:cubicBezTo>
                          <a:lnTo>
                            <a:pt x="106" y="0"/>
                          </a:lnTo>
                          <a:close/>
                        </a:path>
                      </a:pathLst>
                    </a:custGeom>
                    <a:noFill/>
                    <a:ln w="25400">
                      <a:solidFill>
                        <a:srgbClr val="8CF4EA"/>
                      </a:solidFill>
                      <a:round/>
                      <a:headEnd/>
                      <a:tailEnd/>
                    </a:ln>
                  </p:spPr>
                  <p:txBody>
                    <a:bodyPr/>
                    <a:lstStyle/>
                    <a:p>
                      <a:endParaRPr lang="fr-FR"/>
                    </a:p>
                  </p:txBody>
                </p:sp>
                <p:sp>
                  <p:nvSpPr>
                    <p:cNvPr id="200" name="Arc 83"/>
                    <p:cNvSpPr>
                      <a:spLocks/>
                    </p:cNvSpPr>
                    <p:nvPr/>
                  </p:nvSpPr>
                  <p:spPr bwMode="auto">
                    <a:xfrm>
                      <a:off x="741" y="3029"/>
                      <a:ext cx="220" cy="127"/>
                    </a:xfrm>
                    <a:custGeom>
                      <a:avLst/>
                      <a:gdLst>
                        <a:gd name="G0" fmla="+- 21600 0 0"/>
                        <a:gd name="G1" fmla="+- 0 0 0"/>
                        <a:gd name="G2" fmla="+- 21600 0 0"/>
                        <a:gd name="T0" fmla="*/ 21494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94" y="21599"/>
                          </a:moveTo>
                          <a:cubicBezTo>
                            <a:pt x="9606" y="21541"/>
                            <a:pt x="0" y="11887"/>
                            <a:pt x="0" y="0"/>
                          </a:cubicBezTo>
                        </a:path>
                        <a:path w="21600" h="21600" stroke="0" extrusionOk="0">
                          <a:moveTo>
                            <a:pt x="21494" y="21599"/>
                          </a:moveTo>
                          <a:cubicBezTo>
                            <a:pt x="9606" y="21541"/>
                            <a:pt x="0" y="11887"/>
                            <a:pt x="0" y="0"/>
                          </a:cubicBezTo>
                          <a:lnTo>
                            <a:pt x="21600" y="0"/>
                          </a:lnTo>
                          <a:close/>
                        </a:path>
                      </a:pathLst>
                    </a:custGeom>
                    <a:noFill/>
                    <a:ln w="25400">
                      <a:solidFill>
                        <a:srgbClr val="8CF4EA"/>
                      </a:solidFill>
                      <a:round/>
                      <a:headEnd/>
                      <a:tailEnd/>
                    </a:ln>
                  </p:spPr>
                  <p:txBody>
                    <a:bodyPr/>
                    <a:lstStyle/>
                    <a:p>
                      <a:endParaRPr lang="fr-FR"/>
                    </a:p>
                  </p:txBody>
                </p:sp>
              </p:grpSp>
              <p:grpSp>
                <p:nvGrpSpPr>
                  <p:cNvPr id="169" name="Group 84"/>
                  <p:cNvGrpSpPr>
                    <a:grpSpLocks/>
                  </p:cNvGrpSpPr>
                  <p:nvPr/>
                </p:nvGrpSpPr>
                <p:grpSpPr bwMode="auto">
                  <a:xfrm>
                    <a:off x="952" y="3029"/>
                    <a:ext cx="441" cy="127"/>
                    <a:chOff x="952" y="3029"/>
                    <a:chExt cx="441" cy="127"/>
                  </a:xfrm>
                </p:grpSpPr>
                <p:sp>
                  <p:nvSpPr>
                    <p:cNvPr id="197" name="Arc 85"/>
                    <p:cNvSpPr>
                      <a:spLocks/>
                    </p:cNvSpPr>
                    <p:nvPr/>
                  </p:nvSpPr>
                  <p:spPr bwMode="auto">
                    <a:xfrm>
                      <a:off x="952" y="3029"/>
                      <a:ext cx="221" cy="127"/>
                    </a:xfrm>
                    <a:custGeom>
                      <a:avLst/>
                      <a:gdLst>
                        <a:gd name="G0" fmla="+- 106 0 0"/>
                        <a:gd name="G1" fmla="+- 0 0 0"/>
                        <a:gd name="G2" fmla="+- 21600 0 0"/>
                        <a:gd name="T0" fmla="*/ 21706 w 21706"/>
                        <a:gd name="T1" fmla="*/ 0 h 21600"/>
                        <a:gd name="T2" fmla="*/ 0 w 21706"/>
                        <a:gd name="T3" fmla="*/ 21600 h 21600"/>
                        <a:gd name="T4" fmla="*/ 106 w 21706"/>
                        <a:gd name="T5" fmla="*/ 0 h 21600"/>
                      </a:gdLst>
                      <a:ahLst/>
                      <a:cxnLst>
                        <a:cxn ang="0">
                          <a:pos x="T0" y="T1"/>
                        </a:cxn>
                        <a:cxn ang="0">
                          <a:pos x="T2" y="T3"/>
                        </a:cxn>
                        <a:cxn ang="0">
                          <a:pos x="T4" y="T5"/>
                        </a:cxn>
                      </a:cxnLst>
                      <a:rect l="0" t="0" r="r" b="b"/>
                      <a:pathLst>
                        <a:path w="21706" h="21600" fill="none" extrusionOk="0">
                          <a:moveTo>
                            <a:pt x="21706" y="0"/>
                          </a:moveTo>
                          <a:cubicBezTo>
                            <a:pt x="21706" y="11929"/>
                            <a:pt x="12035" y="21600"/>
                            <a:pt x="106" y="21600"/>
                          </a:cubicBezTo>
                          <a:cubicBezTo>
                            <a:pt x="70" y="21600"/>
                            <a:pt x="35" y="21599"/>
                            <a:pt x="0" y="21599"/>
                          </a:cubicBezTo>
                        </a:path>
                        <a:path w="21706" h="21600" stroke="0" extrusionOk="0">
                          <a:moveTo>
                            <a:pt x="21706" y="0"/>
                          </a:moveTo>
                          <a:cubicBezTo>
                            <a:pt x="21706" y="11929"/>
                            <a:pt x="12035" y="21600"/>
                            <a:pt x="106" y="21600"/>
                          </a:cubicBezTo>
                          <a:cubicBezTo>
                            <a:pt x="70" y="21600"/>
                            <a:pt x="35" y="21599"/>
                            <a:pt x="0" y="21599"/>
                          </a:cubicBezTo>
                          <a:lnTo>
                            <a:pt x="106" y="0"/>
                          </a:lnTo>
                          <a:close/>
                        </a:path>
                      </a:pathLst>
                    </a:custGeom>
                    <a:noFill/>
                    <a:ln w="25400">
                      <a:solidFill>
                        <a:srgbClr val="8CF4EA"/>
                      </a:solidFill>
                      <a:round/>
                      <a:headEnd/>
                      <a:tailEnd/>
                    </a:ln>
                  </p:spPr>
                  <p:txBody>
                    <a:bodyPr/>
                    <a:lstStyle/>
                    <a:p>
                      <a:endParaRPr lang="fr-FR"/>
                    </a:p>
                  </p:txBody>
                </p:sp>
                <p:sp>
                  <p:nvSpPr>
                    <p:cNvPr id="198" name="Arc 86"/>
                    <p:cNvSpPr>
                      <a:spLocks/>
                    </p:cNvSpPr>
                    <p:nvPr/>
                  </p:nvSpPr>
                  <p:spPr bwMode="auto">
                    <a:xfrm>
                      <a:off x="1173" y="3029"/>
                      <a:ext cx="220" cy="127"/>
                    </a:xfrm>
                    <a:custGeom>
                      <a:avLst/>
                      <a:gdLst>
                        <a:gd name="G0" fmla="+- 21600 0 0"/>
                        <a:gd name="G1" fmla="+- 0 0 0"/>
                        <a:gd name="G2" fmla="+- 21600 0 0"/>
                        <a:gd name="T0" fmla="*/ 21494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94" y="21599"/>
                          </a:moveTo>
                          <a:cubicBezTo>
                            <a:pt x="9606" y="21541"/>
                            <a:pt x="0" y="11887"/>
                            <a:pt x="0" y="0"/>
                          </a:cubicBezTo>
                        </a:path>
                        <a:path w="21600" h="21600" stroke="0" extrusionOk="0">
                          <a:moveTo>
                            <a:pt x="21494" y="21599"/>
                          </a:moveTo>
                          <a:cubicBezTo>
                            <a:pt x="9606" y="21541"/>
                            <a:pt x="0" y="11887"/>
                            <a:pt x="0" y="0"/>
                          </a:cubicBezTo>
                          <a:lnTo>
                            <a:pt x="21600" y="0"/>
                          </a:lnTo>
                          <a:close/>
                        </a:path>
                      </a:pathLst>
                    </a:custGeom>
                    <a:noFill/>
                    <a:ln w="25400">
                      <a:solidFill>
                        <a:srgbClr val="8CF4EA"/>
                      </a:solidFill>
                      <a:round/>
                      <a:headEnd/>
                      <a:tailEnd/>
                    </a:ln>
                  </p:spPr>
                  <p:txBody>
                    <a:bodyPr/>
                    <a:lstStyle/>
                    <a:p>
                      <a:endParaRPr lang="fr-FR"/>
                    </a:p>
                  </p:txBody>
                </p:sp>
              </p:grpSp>
              <p:grpSp>
                <p:nvGrpSpPr>
                  <p:cNvPr id="170" name="Group 87"/>
                  <p:cNvGrpSpPr>
                    <a:grpSpLocks/>
                  </p:cNvGrpSpPr>
                  <p:nvPr/>
                </p:nvGrpSpPr>
                <p:grpSpPr bwMode="auto">
                  <a:xfrm>
                    <a:off x="1384" y="3029"/>
                    <a:ext cx="441" cy="127"/>
                    <a:chOff x="1384" y="3029"/>
                    <a:chExt cx="441" cy="127"/>
                  </a:xfrm>
                </p:grpSpPr>
                <p:sp>
                  <p:nvSpPr>
                    <p:cNvPr id="195" name="Arc 88"/>
                    <p:cNvSpPr>
                      <a:spLocks/>
                    </p:cNvSpPr>
                    <p:nvPr/>
                  </p:nvSpPr>
                  <p:spPr bwMode="auto">
                    <a:xfrm>
                      <a:off x="1384" y="3029"/>
                      <a:ext cx="221" cy="127"/>
                    </a:xfrm>
                    <a:custGeom>
                      <a:avLst/>
                      <a:gdLst>
                        <a:gd name="G0" fmla="+- 106 0 0"/>
                        <a:gd name="G1" fmla="+- 0 0 0"/>
                        <a:gd name="G2" fmla="+- 21600 0 0"/>
                        <a:gd name="T0" fmla="*/ 21706 w 21706"/>
                        <a:gd name="T1" fmla="*/ 0 h 21600"/>
                        <a:gd name="T2" fmla="*/ 0 w 21706"/>
                        <a:gd name="T3" fmla="*/ 21600 h 21600"/>
                        <a:gd name="T4" fmla="*/ 106 w 21706"/>
                        <a:gd name="T5" fmla="*/ 0 h 21600"/>
                      </a:gdLst>
                      <a:ahLst/>
                      <a:cxnLst>
                        <a:cxn ang="0">
                          <a:pos x="T0" y="T1"/>
                        </a:cxn>
                        <a:cxn ang="0">
                          <a:pos x="T2" y="T3"/>
                        </a:cxn>
                        <a:cxn ang="0">
                          <a:pos x="T4" y="T5"/>
                        </a:cxn>
                      </a:cxnLst>
                      <a:rect l="0" t="0" r="r" b="b"/>
                      <a:pathLst>
                        <a:path w="21706" h="21600" fill="none" extrusionOk="0">
                          <a:moveTo>
                            <a:pt x="21706" y="0"/>
                          </a:moveTo>
                          <a:cubicBezTo>
                            <a:pt x="21706" y="11929"/>
                            <a:pt x="12035" y="21600"/>
                            <a:pt x="106" y="21600"/>
                          </a:cubicBezTo>
                          <a:cubicBezTo>
                            <a:pt x="70" y="21600"/>
                            <a:pt x="35" y="21599"/>
                            <a:pt x="0" y="21599"/>
                          </a:cubicBezTo>
                        </a:path>
                        <a:path w="21706" h="21600" stroke="0" extrusionOk="0">
                          <a:moveTo>
                            <a:pt x="21706" y="0"/>
                          </a:moveTo>
                          <a:cubicBezTo>
                            <a:pt x="21706" y="11929"/>
                            <a:pt x="12035" y="21600"/>
                            <a:pt x="106" y="21600"/>
                          </a:cubicBezTo>
                          <a:cubicBezTo>
                            <a:pt x="70" y="21600"/>
                            <a:pt x="35" y="21599"/>
                            <a:pt x="0" y="21599"/>
                          </a:cubicBezTo>
                          <a:lnTo>
                            <a:pt x="106" y="0"/>
                          </a:lnTo>
                          <a:close/>
                        </a:path>
                      </a:pathLst>
                    </a:custGeom>
                    <a:noFill/>
                    <a:ln w="25400">
                      <a:solidFill>
                        <a:srgbClr val="8CF4EA"/>
                      </a:solidFill>
                      <a:round/>
                      <a:headEnd/>
                      <a:tailEnd/>
                    </a:ln>
                  </p:spPr>
                  <p:txBody>
                    <a:bodyPr/>
                    <a:lstStyle/>
                    <a:p>
                      <a:endParaRPr lang="fr-FR"/>
                    </a:p>
                  </p:txBody>
                </p:sp>
                <p:sp>
                  <p:nvSpPr>
                    <p:cNvPr id="196" name="Arc 89"/>
                    <p:cNvSpPr>
                      <a:spLocks/>
                    </p:cNvSpPr>
                    <p:nvPr/>
                  </p:nvSpPr>
                  <p:spPr bwMode="auto">
                    <a:xfrm>
                      <a:off x="1605" y="3029"/>
                      <a:ext cx="220" cy="127"/>
                    </a:xfrm>
                    <a:custGeom>
                      <a:avLst/>
                      <a:gdLst>
                        <a:gd name="G0" fmla="+- 21600 0 0"/>
                        <a:gd name="G1" fmla="+- 0 0 0"/>
                        <a:gd name="G2" fmla="+- 21600 0 0"/>
                        <a:gd name="T0" fmla="*/ 21467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67" y="21599"/>
                          </a:moveTo>
                          <a:cubicBezTo>
                            <a:pt x="9589" y="21526"/>
                            <a:pt x="0" y="11877"/>
                            <a:pt x="0" y="0"/>
                          </a:cubicBezTo>
                        </a:path>
                        <a:path w="21600" h="21600" stroke="0" extrusionOk="0">
                          <a:moveTo>
                            <a:pt x="21467" y="21599"/>
                          </a:moveTo>
                          <a:cubicBezTo>
                            <a:pt x="9589" y="21526"/>
                            <a:pt x="0" y="11877"/>
                            <a:pt x="0" y="0"/>
                          </a:cubicBezTo>
                          <a:lnTo>
                            <a:pt x="21600" y="0"/>
                          </a:lnTo>
                          <a:close/>
                        </a:path>
                      </a:pathLst>
                    </a:custGeom>
                    <a:noFill/>
                    <a:ln w="25400">
                      <a:solidFill>
                        <a:srgbClr val="8CF4EA"/>
                      </a:solidFill>
                      <a:round/>
                      <a:headEnd/>
                      <a:tailEnd/>
                    </a:ln>
                  </p:spPr>
                  <p:txBody>
                    <a:bodyPr/>
                    <a:lstStyle/>
                    <a:p>
                      <a:endParaRPr lang="fr-FR"/>
                    </a:p>
                  </p:txBody>
                </p:sp>
              </p:grpSp>
              <p:grpSp>
                <p:nvGrpSpPr>
                  <p:cNvPr id="171" name="Group 90"/>
                  <p:cNvGrpSpPr>
                    <a:grpSpLocks/>
                  </p:cNvGrpSpPr>
                  <p:nvPr/>
                </p:nvGrpSpPr>
                <p:grpSpPr bwMode="auto">
                  <a:xfrm>
                    <a:off x="1816" y="3029"/>
                    <a:ext cx="440" cy="127"/>
                    <a:chOff x="1816" y="3029"/>
                    <a:chExt cx="440" cy="127"/>
                  </a:xfrm>
                </p:grpSpPr>
                <p:sp>
                  <p:nvSpPr>
                    <p:cNvPr id="193" name="Arc 91"/>
                    <p:cNvSpPr>
                      <a:spLocks/>
                    </p:cNvSpPr>
                    <p:nvPr/>
                  </p:nvSpPr>
                  <p:spPr bwMode="auto">
                    <a:xfrm>
                      <a:off x="1816" y="3029"/>
                      <a:ext cx="221" cy="127"/>
                    </a:xfrm>
                    <a:custGeom>
                      <a:avLst/>
                      <a:gdLst>
                        <a:gd name="G0" fmla="+- 133 0 0"/>
                        <a:gd name="G1" fmla="+- 0 0 0"/>
                        <a:gd name="G2" fmla="+- 21600 0 0"/>
                        <a:gd name="T0" fmla="*/ 21733 w 21733"/>
                        <a:gd name="T1" fmla="*/ 0 h 21600"/>
                        <a:gd name="T2" fmla="*/ 0 w 21733"/>
                        <a:gd name="T3" fmla="*/ 21600 h 21600"/>
                        <a:gd name="T4" fmla="*/ 133 w 21733"/>
                        <a:gd name="T5" fmla="*/ 0 h 21600"/>
                      </a:gdLst>
                      <a:ahLst/>
                      <a:cxnLst>
                        <a:cxn ang="0">
                          <a:pos x="T0" y="T1"/>
                        </a:cxn>
                        <a:cxn ang="0">
                          <a:pos x="T2" y="T3"/>
                        </a:cxn>
                        <a:cxn ang="0">
                          <a:pos x="T4" y="T5"/>
                        </a:cxn>
                      </a:cxnLst>
                      <a:rect l="0" t="0" r="r" b="b"/>
                      <a:pathLst>
                        <a:path w="21733" h="21600" fill="none" extrusionOk="0">
                          <a:moveTo>
                            <a:pt x="21733" y="0"/>
                          </a:moveTo>
                          <a:cubicBezTo>
                            <a:pt x="21733" y="11929"/>
                            <a:pt x="12062" y="21600"/>
                            <a:pt x="133" y="21600"/>
                          </a:cubicBezTo>
                          <a:cubicBezTo>
                            <a:pt x="88" y="21600"/>
                            <a:pt x="44" y="21599"/>
                            <a:pt x="0" y="21599"/>
                          </a:cubicBezTo>
                        </a:path>
                        <a:path w="21733" h="21600" stroke="0" extrusionOk="0">
                          <a:moveTo>
                            <a:pt x="21733" y="0"/>
                          </a:moveTo>
                          <a:cubicBezTo>
                            <a:pt x="21733" y="11929"/>
                            <a:pt x="12062" y="21600"/>
                            <a:pt x="133" y="21600"/>
                          </a:cubicBezTo>
                          <a:cubicBezTo>
                            <a:pt x="88" y="21600"/>
                            <a:pt x="44" y="21599"/>
                            <a:pt x="0" y="21599"/>
                          </a:cubicBezTo>
                          <a:lnTo>
                            <a:pt x="133" y="0"/>
                          </a:lnTo>
                          <a:close/>
                        </a:path>
                      </a:pathLst>
                    </a:custGeom>
                    <a:noFill/>
                    <a:ln w="25400">
                      <a:solidFill>
                        <a:srgbClr val="8CF4EA"/>
                      </a:solidFill>
                      <a:round/>
                      <a:headEnd/>
                      <a:tailEnd/>
                    </a:ln>
                  </p:spPr>
                  <p:txBody>
                    <a:bodyPr/>
                    <a:lstStyle/>
                    <a:p>
                      <a:endParaRPr lang="fr-FR"/>
                    </a:p>
                  </p:txBody>
                </p:sp>
                <p:sp>
                  <p:nvSpPr>
                    <p:cNvPr id="194" name="Arc 92"/>
                    <p:cNvSpPr>
                      <a:spLocks/>
                    </p:cNvSpPr>
                    <p:nvPr/>
                  </p:nvSpPr>
                  <p:spPr bwMode="auto">
                    <a:xfrm>
                      <a:off x="2036" y="3029"/>
                      <a:ext cx="220" cy="127"/>
                    </a:xfrm>
                    <a:custGeom>
                      <a:avLst/>
                      <a:gdLst>
                        <a:gd name="G0" fmla="+- 21600 0 0"/>
                        <a:gd name="G1" fmla="+- 0 0 0"/>
                        <a:gd name="G2" fmla="+- 21600 0 0"/>
                        <a:gd name="T0" fmla="*/ 21494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94" y="21599"/>
                          </a:moveTo>
                          <a:cubicBezTo>
                            <a:pt x="9606" y="21541"/>
                            <a:pt x="0" y="11887"/>
                            <a:pt x="0" y="0"/>
                          </a:cubicBezTo>
                        </a:path>
                        <a:path w="21600" h="21600" stroke="0" extrusionOk="0">
                          <a:moveTo>
                            <a:pt x="21494" y="21599"/>
                          </a:moveTo>
                          <a:cubicBezTo>
                            <a:pt x="9606" y="21541"/>
                            <a:pt x="0" y="11887"/>
                            <a:pt x="0" y="0"/>
                          </a:cubicBezTo>
                          <a:lnTo>
                            <a:pt x="21600" y="0"/>
                          </a:lnTo>
                          <a:close/>
                        </a:path>
                      </a:pathLst>
                    </a:custGeom>
                    <a:noFill/>
                    <a:ln w="25400">
                      <a:solidFill>
                        <a:srgbClr val="8CF4EA"/>
                      </a:solidFill>
                      <a:round/>
                      <a:headEnd/>
                      <a:tailEnd/>
                    </a:ln>
                  </p:spPr>
                  <p:txBody>
                    <a:bodyPr/>
                    <a:lstStyle/>
                    <a:p>
                      <a:endParaRPr lang="fr-FR"/>
                    </a:p>
                  </p:txBody>
                </p:sp>
              </p:grpSp>
              <p:grpSp>
                <p:nvGrpSpPr>
                  <p:cNvPr id="172" name="Group 93"/>
                  <p:cNvGrpSpPr>
                    <a:grpSpLocks/>
                  </p:cNvGrpSpPr>
                  <p:nvPr/>
                </p:nvGrpSpPr>
                <p:grpSpPr bwMode="auto">
                  <a:xfrm>
                    <a:off x="2247" y="3029"/>
                    <a:ext cx="441" cy="127"/>
                    <a:chOff x="2247" y="3029"/>
                    <a:chExt cx="441" cy="127"/>
                  </a:xfrm>
                </p:grpSpPr>
                <p:sp>
                  <p:nvSpPr>
                    <p:cNvPr id="191" name="Arc 94"/>
                    <p:cNvSpPr>
                      <a:spLocks/>
                    </p:cNvSpPr>
                    <p:nvPr/>
                  </p:nvSpPr>
                  <p:spPr bwMode="auto">
                    <a:xfrm>
                      <a:off x="2247" y="3029"/>
                      <a:ext cx="221" cy="127"/>
                    </a:xfrm>
                    <a:custGeom>
                      <a:avLst/>
                      <a:gdLst>
                        <a:gd name="G0" fmla="+- 106 0 0"/>
                        <a:gd name="G1" fmla="+- 0 0 0"/>
                        <a:gd name="G2" fmla="+- 21600 0 0"/>
                        <a:gd name="T0" fmla="*/ 21706 w 21706"/>
                        <a:gd name="T1" fmla="*/ 0 h 21600"/>
                        <a:gd name="T2" fmla="*/ 0 w 21706"/>
                        <a:gd name="T3" fmla="*/ 21600 h 21600"/>
                        <a:gd name="T4" fmla="*/ 106 w 21706"/>
                        <a:gd name="T5" fmla="*/ 0 h 21600"/>
                      </a:gdLst>
                      <a:ahLst/>
                      <a:cxnLst>
                        <a:cxn ang="0">
                          <a:pos x="T0" y="T1"/>
                        </a:cxn>
                        <a:cxn ang="0">
                          <a:pos x="T2" y="T3"/>
                        </a:cxn>
                        <a:cxn ang="0">
                          <a:pos x="T4" y="T5"/>
                        </a:cxn>
                      </a:cxnLst>
                      <a:rect l="0" t="0" r="r" b="b"/>
                      <a:pathLst>
                        <a:path w="21706" h="21600" fill="none" extrusionOk="0">
                          <a:moveTo>
                            <a:pt x="21706" y="0"/>
                          </a:moveTo>
                          <a:cubicBezTo>
                            <a:pt x="21706" y="11929"/>
                            <a:pt x="12035" y="21600"/>
                            <a:pt x="106" y="21600"/>
                          </a:cubicBezTo>
                          <a:cubicBezTo>
                            <a:pt x="70" y="21600"/>
                            <a:pt x="35" y="21599"/>
                            <a:pt x="0" y="21599"/>
                          </a:cubicBezTo>
                        </a:path>
                        <a:path w="21706" h="21600" stroke="0" extrusionOk="0">
                          <a:moveTo>
                            <a:pt x="21706" y="0"/>
                          </a:moveTo>
                          <a:cubicBezTo>
                            <a:pt x="21706" y="11929"/>
                            <a:pt x="12035" y="21600"/>
                            <a:pt x="106" y="21600"/>
                          </a:cubicBezTo>
                          <a:cubicBezTo>
                            <a:pt x="70" y="21600"/>
                            <a:pt x="35" y="21599"/>
                            <a:pt x="0" y="21599"/>
                          </a:cubicBezTo>
                          <a:lnTo>
                            <a:pt x="106" y="0"/>
                          </a:lnTo>
                          <a:close/>
                        </a:path>
                      </a:pathLst>
                    </a:custGeom>
                    <a:noFill/>
                    <a:ln w="25400">
                      <a:solidFill>
                        <a:srgbClr val="8CF4EA"/>
                      </a:solidFill>
                      <a:round/>
                      <a:headEnd/>
                      <a:tailEnd/>
                    </a:ln>
                  </p:spPr>
                  <p:txBody>
                    <a:bodyPr/>
                    <a:lstStyle/>
                    <a:p>
                      <a:endParaRPr lang="fr-FR"/>
                    </a:p>
                  </p:txBody>
                </p:sp>
                <p:sp>
                  <p:nvSpPr>
                    <p:cNvPr id="192" name="Arc 95"/>
                    <p:cNvSpPr>
                      <a:spLocks/>
                    </p:cNvSpPr>
                    <p:nvPr/>
                  </p:nvSpPr>
                  <p:spPr bwMode="auto">
                    <a:xfrm>
                      <a:off x="2468" y="3029"/>
                      <a:ext cx="220" cy="127"/>
                    </a:xfrm>
                    <a:custGeom>
                      <a:avLst/>
                      <a:gdLst>
                        <a:gd name="G0" fmla="+- 21600 0 0"/>
                        <a:gd name="G1" fmla="+- 0 0 0"/>
                        <a:gd name="G2" fmla="+- 21600 0 0"/>
                        <a:gd name="T0" fmla="*/ 21494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94" y="21599"/>
                          </a:moveTo>
                          <a:cubicBezTo>
                            <a:pt x="9606" y="21541"/>
                            <a:pt x="0" y="11887"/>
                            <a:pt x="0" y="0"/>
                          </a:cubicBezTo>
                        </a:path>
                        <a:path w="21600" h="21600" stroke="0" extrusionOk="0">
                          <a:moveTo>
                            <a:pt x="21494" y="21599"/>
                          </a:moveTo>
                          <a:cubicBezTo>
                            <a:pt x="9606" y="21541"/>
                            <a:pt x="0" y="11887"/>
                            <a:pt x="0" y="0"/>
                          </a:cubicBezTo>
                          <a:lnTo>
                            <a:pt x="21600" y="0"/>
                          </a:lnTo>
                          <a:close/>
                        </a:path>
                      </a:pathLst>
                    </a:custGeom>
                    <a:noFill/>
                    <a:ln w="25400">
                      <a:solidFill>
                        <a:srgbClr val="8CF4EA"/>
                      </a:solidFill>
                      <a:round/>
                      <a:headEnd/>
                      <a:tailEnd/>
                    </a:ln>
                  </p:spPr>
                  <p:txBody>
                    <a:bodyPr/>
                    <a:lstStyle/>
                    <a:p>
                      <a:endParaRPr lang="fr-FR"/>
                    </a:p>
                  </p:txBody>
                </p:sp>
              </p:grpSp>
              <p:grpSp>
                <p:nvGrpSpPr>
                  <p:cNvPr id="173" name="Group 96"/>
                  <p:cNvGrpSpPr>
                    <a:grpSpLocks/>
                  </p:cNvGrpSpPr>
                  <p:nvPr/>
                </p:nvGrpSpPr>
                <p:grpSpPr bwMode="auto">
                  <a:xfrm>
                    <a:off x="2679" y="3029"/>
                    <a:ext cx="441" cy="127"/>
                    <a:chOff x="2679" y="3029"/>
                    <a:chExt cx="441" cy="127"/>
                  </a:xfrm>
                </p:grpSpPr>
                <p:sp>
                  <p:nvSpPr>
                    <p:cNvPr id="189" name="Arc 97"/>
                    <p:cNvSpPr>
                      <a:spLocks/>
                    </p:cNvSpPr>
                    <p:nvPr/>
                  </p:nvSpPr>
                  <p:spPr bwMode="auto">
                    <a:xfrm>
                      <a:off x="2679" y="3029"/>
                      <a:ext cx="221" cy="127"/>
                    </a:xfrm>
                    <a:custGeom>
                      <a:avLst/>
                      <a:gdLst>
                        <a:gd name="G0" fmla="+- 106 0 0"/>
                        <a:gd name="G1" fmla="+- 0 0 0"/>
                        <a:gd name="G2" fmla="+- 21600 0 0"/>
                        <a:gd name="T0" fmla="*/ 21706 w 21706"/>
                        <a:gd name="T1" fmla="*/ 0 h 21600"/>
                        <a:gd name="T2" fmla="*/ 0 w 21706"/>
                        <a:gd name="T3" fmla="*/ 21600 h 21600"/>
                        <a:gd name="T4" fmla="*/ 106 w 21706"/>
                        <a:gd name="T5" fmla="*/ 0 h 21600"/>
                      </a:gdLst>
                      <a:ahLst/>
                      <a:cxnLst>
                        <a:cxn ang="0">
                          <a:pos x="T0" y="T1"/>
                        </a:cxn>
                        <a:cxn ang="0">
                          <a:pos x="T2" y="T3"/>
                        </a:cxn>
                        <a:cxn ang="0">
                          <a:pos x="T4" y="T5"/>
                        </a:cxn>
                      </a:cxnLst>
                      <a:rect l="0" t="0" r="r" b="b"/>
                      <a:pathLst>
                        <a:path w="21706" h="21600" fill="none" extrusionOk="0">
                          <a:moveTo>
                            <a:pt x="21706" y="0"/>
                          </a:moveTo>
                          <a:cubicBezTo>
                            <a:pt x="21706" y="11929"/>
                            <a:pt x="12035" y="21600"/>
                            <a:pt x="106" y="21600"/>
                          </a:cubicBezTo>
                          <a:cubicBezTo>
                            <a:pt x="70" y="21600"/>
                            <a:pt x="35" y="21599"/>
                            <a:pt x="0" y="21599"/>
                          </a:cubicBezTo>
                        </a:path>
                        <a:path w="21706" h="21600" stroke="0" extrusionOk="0">
                          <a:moveTo>
                            <a:pt x="21706" y="0"/>
                          </a:moveTo>
                          <a:cubicBezTo>
                            <a:pt x="21706" y="11929"/>
                            <a:pt x="12035" y="21600"/>
                            <a:pt x="106" y="21600"/>
                          </a:cubicBezTo>
                          <a:cubicBezTo>
                            <a:pt x="70" y="21600"/>
                            <a:pt x="35" y="21599"/>
                            <a:pt x="0" y="21599"/>
                          </a:cubicBezTo>
                          <a:lnTo>
                            <a:pt x="106" y="0"/>
                          </a:lnTo>
                          <a:close/>
                        </a:path>
                      </a:pathLst>
                    </a:custGeom>
                    <a:noFill/>
                    <a:ln w="25400">
                      <a:solidFill>
                        <a:srgbClr val="8CF4EA"/>
                      </a:solidFill>
                      <a:round/>
                      <a:headEnd/>
                      <a:tailEnd/>
                    </a:ln>
                  </p:spPr>
                  <p:txBody>
                    <a:bodyPr/>
                    <a:lstStyle/>
                    <a:p>
                      <a:endParaRPr lang="fr-FR"/>
                    </a:p>
                  </p:txBody>
                </p:sp>
                <p:sp>
                  <p:nvSpPr>
                    <p:cNvPr id="190" name="Arc 98"/>
                    <p:cNvSpPr>
                      <a:spLocks/>
                    </p:cNvSpPr>
                    <p:nvPr/>
                  </p:nvSpPr>
                  <p:spPr bwMode="auto">
                    <a:xfrm>
                      <a:off x="2900" y="3029"/>
                      <a:ext cx="220" cy="127"/>
                    </a:xfrm>
                    <a:custGeom>
                      <a:avLst/>
                      <a:gdLst>
                        <a:gd name="G0" fmla="+- 21600 0 0"/>
                        <a:gd name="G1" fmla="+- 0 0 0"/>
                        <a:gd name="G2" fmla="+- 21600 0 0"/>
                        <a:gd name="T0" fmla="*/ 21494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94" y="21599"/>
                          </a:moveTo>
                          <a:cubicBezTo>
                            <a:pt x="9606" y="21541"/>
                            <a:pt x="0" y="11887"/>
                            <a:pt x="0" y="0"/>
                          </a:cubicBezTo>
                        </a:path>
                        <a:path w="21600" h="21600" stroke="0" extrusionOk="0">
                          <a:moveTo>
                            <a:pt x="21494" y="21599"/>
                          </a:moveTo>
                          <a:cubicBezTo>
                            <a:pt x="9606" y="21541"/>
                            <a:pt x="0" y="11887"/>
                            <a:pt x="0" y="0"/>
                          </a:cubicBezTo>
                          <a:lnTo>
                            <a:pt x="21600" y="0"/>
                          </a:lnTo>
                          <a:close/>
                        </a:path>
                      </a:pathLst>
                    </a:custGeom>
                    <a:noFill/>
                    <a:ln w="25400">
                      <a:solidFill>
                        <a:srgbClr val="8CF4EA"/>
                      </a:solidFill>
                      <a:round/>
                      <a:headEnd/>
                      <a:tailEnd/>
                    </a:ln>
                  </p:spPr>
                  <p:txBody>
                    <a:bodyPr/>
                    <a:lstStyle/>
                    <a:p>
                      <a:endParaRPr lang="fr-FR"/>
                    </a:p>
                  </p:txBody>
                </p:sp>
              </p:grpSp>
              <p:grpSp>
                <p:nvGrpSpPr>
                  <p:cNvPr id="174" name="Group 99"/>
                  <p:cNvGrpSpPr>
                    <a:grpSpLocks/>
                  </p:cNvGrpSpPr>
                  <p:nvPr/>
                </p:nvGrpSpPr>
                <p:grpSpPr bwMode="auto">
                  <a:xfrm>
                    <a:off x="3111" y="3029"/>
                    <a:ext cx="441" cy="127"/>
                    <a:chOff x="3111" y="3029"/>
                    <a:chExt cx="441" cy="127"/>
                  </a:xfrm>
                </p:grpSpPr>
                <p:sp>
                  <p:nvSpPr>
                    <p:cNvPr id="187" name="Arc 100"/>
                    <p:cNvSpPr>
                      <a:spLocks/>
                    </p:cNvSpPr>
                    <p:nvPr/>
                  </p:nvSpPr>
                  <p:spPr bwMode="auto">
                    <a:xfrm>
                      <a:off x="3111" y="3029"/>
                      <a:ext cx="221" cy="127"/>
                    </a:xfrm>
                    <a:custGeom>
                      <a:avLst/>
                      <a:gdLst>
                        <a:gd name="G0" fmla="+- 106 0 0"/>
                        <a:gd name="G1" fmla="+- 0 0 0"/>
                        <a:gd name="G2" fmla="+- 21600 0 0"/>
                        <a:gd name="T0" fmla="*/ 21706 w 21706"/>
                        <a:gd name="T1" fmla="*/ 0 h 21600"/>
                        <a:gd name="T2" fmla="*/ 0 w 21706"/>
                        <a:gd name="T3" fmla="*/ 21600 h 21600"/>
                        <a:gd name="T4" fmla="*/ 106 w 21706"/>
                        <a:gd name="T5" fmla="*/ 0 h 21600"/>
                      </a:gdLst>
                      <a:ahLst/>
                      <a:cxnLst>
                        <a:cxn ang="0">
                          <a:pos x="T0" y="T1"/>
                        </a:cxn>
                        <a:cxn ang="0">
                          <a:pos x="T2" y="T3"/>
                        </a:cxn>
                        <a:cxn ang="0">
                          <a:pos x="T4" y="T5"/>
                        </a:cxn>
                      </a:cxnLst>
                      <a:rect l="0" t="0" r="r" b="b"/>
                      <a:pathLst>
                        <a:path w="21706" h="21600" fill="none" extrusionOk="0">
                          <a:moveTo>
                            <a:pt x="21706" y="0"/>
                          </a:moveTo>
                          <a:cubicBezTo>
                            <a:pt x="21706" y="11929"/>
                            <a:pt x="12035" y="21600"/>
                            <a:pt x="106" y="21600"/>
                          </a:cubicBezTo>
                          <a:cubicBezTo>
                            <a:pt x="70" y="21600"/>
                            <a:pt x="35" y="21599"/>
                            <a:pt x="0" y="21599"/>
                          </a:cubicBezTo>
                        </a:path>
                        <a:path w="21706" h="21600" stroke="0" extrusionOk="0">
                          <a:moveTo>
                            <a:pt x="21706" y="0"/>
                          </a:moveTo>
                          <a:cubicBezTo>
                            <a:pt x="21706" y="11929"/>
                            <a:pt x="12035" y="21600"/>
                            <a:pt x="106" y="21600"/>
                          </a:cubicBezTo>
                          <a:cubicBezTo>
                            <a:pt x="70" y="21600"/>
                            <a:pt x="35" y="21599"/>
                            <a:pt x="0" y="21599"/>
                          </a:cubicBezTo>
                          <a:lnTo>
                            <a:pt x="106" y="0"/>
                          </a:lnTo>
                          <a:close/>
                        </a:path>
                      </a:pathLst>
                    </a:custGeom>
                    <a:noFill/>
                    <a:ln w="25400">
                      <a:solidFill>
                        <a:srgbClr val="8CF4EA"/>
                      </a:solidFill>
                      <a:round/>
                      <a:headEnd/>
                      <a:tailEnd/>
                    </a:ln>
                  </p:spPr>
                  <p:txBody>
                    <a:bodyPr/>
                    <a:lstStyle/>
                    <a:p>
                      <a:endParaRPr lang="fr-FR"/>
                    </a:p>
                  </p:txBody>
                </p:sp>
                <p:sp>
                  <p:nvSpPr>
                    <p:cNvPr id="188" name="Arc 101"/>
                    <p:cNvSpPr>
                      <a:spLocks/>
                    </p:cNvSpPr>
                    <p:nvPr/>
                  </p:nvSpPr>
                  <p:spPr bwMode="auto">
                    <a:xfrm>
                      <a:off x="3332" y="3029"/>
                      <a:ext cx="220" cy="127"/>
                    </a:xfrm>
                    <a:custGeom>
                      <a:avLst/>
                      <a:gdLst>
                        <a:gd name="G0" fmla="+- 21600 0 0"/>
                        <a:gd name="G1" fmla="+- 0 0 0"/>
                        <a:gd name="G2" fmla="+- 21600 0 0"/>
                        <a:gd name="T0" fmla="*/ 21494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94" y="21599"/>
                          </a:moveTo>
                          <a:cubicBezTo>
                            <a:pt x="9606" y="21541"/>
                            <a:pt x="0" y="11887"/>
                            <a:pt x="0" y="0"/>
                          </a:cubicBezTo>
                        </a:path>
                        <a:path w="21600" h="21600" stroke="0" extrusionOk="0">
                          <a:moveTo>
                            <a:pt x="21494" y="21599"/>
                          </a:moveTo>
                          <a:cubicBezTo>
                            <a:pt x="9606" y="21541"/>
                            <a:pt x="0" y="11887"/>
                            <a:pt x="0" y="0"/>
                          </a:cubicBezTo>
                          <a:lnTo>
                            <a:pt x="21600" y="0"/>
                          </a:lnTo>
                          <a:close/>
                        </a:path>
                      </a:pathLst>
                    </a:custGeom>
                    <a:noFill/>
                    <a:ln w="25400">
                      <a:solidFill>
                        <a:srgbClr val="8CF4EA"/>
                      </a:solidFill>
                      <a:round/>
                      <a:headEnd/>
                      <a:tailEnd/>
                    </a:ln>
                  </p:spPr>
                  <p:txBody>
                    <a:bodyPr/>
                    <a:lstStyle/>
                    <a:p>
                      <a:endParaRPr lang="fr-FR"/>
                    </a:p>
                  </p:txBody>
                </p:sp>
              </p:grpSp>
              <p:grpSp>
                <p:nvGrpSpPr>
                  <p:cNvPr id="175" name="Group 102"/>
                  <p:cNvGrpSpPr>
                    <a:grpSpLocks/>
                  </p:cNvGrpSpPr>
                  <p:nvPr/>
                </p:nvGrpSpPr>
                <p:grpSpPr bwMode="auto">
                  <a:xfrm>
                    <a:off x="3543" y="3029"/>
                    <a:ext cx="441" cy="127"/>
                    <a:chOff x="3543" y="3029"/>
                    <a:chExt cx="441" cy="127"/>
                  </a:xfrm>
                </p:grpSpPr>
                <p:sp>
                  <p:nvSpPr>
                    <p:cNvPr id="185" name="Arc 103"/>
                    <p:cNvSpPr>
                      <a:spLocks/>
                    </p:cNvSpPr>
                    <p:nvPr/>
                  </p:nvSpPr>
                  <p:spPr bwMode="auto">
                    <a:xfrm>
                      <a:off x="3543" y="3029"/>
                      <a:ext cx="221" cy="127"/>
                    </a:xfrm>
                    <a:custGeom>
                      <a:avLst/>
                      <a:gdLst>
                        <a:gd name="G0" fmla="+- 106 0 0"/>
                        <a:gd name="G1" fmla="+- 0 0 0"/>
                        <a:gd name="G2" fmla="+- 21600 0 0"/>
                        <a:gd name="T0" fmla="*/ 21706 w 21706"/>
                        <a:gd name="T1" fmla="*/ 0 h 21600"/>
                        <a:gd name="T2" fmla="*/ 0 w 21706"/>
                        <a:gd name="T3" fmla="*/ 21600 h 21600"/>
                        <a:gd name="T4" fmla="*/ 106 w 21706"/>
                        <a:gd name="T5" fmla="*/ 0 h 21600"/>
                      </a:gdLst>
                      <a:ahLst/>
                      <a:cxnLst>
                        <a:cxn ang="0">
                          <a:pos x="T0" y="T1"/>
                        </a:cxn>
                        <a:cxn ang="0">
                          <a:pos x="T2" y="T3"/>
                        </a:cxn>
                        <a:cxn ang="0">
                          <a:pos x="T4" y="T5"/>
                        </a:cxn>
                      </a:cxnLst>
                      <a:rect l="0" t="0" r="r" b="b"/>
                      <a:pathLst>
                        <a:path w="21706" h="21600" fill="none" extrusionOk="0">
                          <a:moveTo>
                            <a:pt x="21706" y="0"/>
                          </a:moveTo>
                          <a:cubicBezTo>
                            <a:pt x="21706" y="11929"/>
                            <a:pt x="12035" y="21600"/>
                            <a:pt x="106" y="21600"/>
                          </a:cubicBezTo>
                          <a:cubicBezTo>
                            <a:pt x="70" y="21600"/>
                            <a:pt x="35" y="21599"/>
                            <a:pt x="0" y="21599"/>
                          </a:cubicBezTo>
                        </a:path>
                        <a:path w="21706" h="21600" stroke="0" extrusionOk="0">
                          <a:moveTo>
                            <a:pt x="21706" y="0"/>
                          </a:moveTo>
                          <a:cubicBezTo>
                            <a:pt x="21706" y="11929"/>
                            <a:pt x="12035" y="21600"/>
                            <a:pt x="106" y="21600"/>
                          </a:cubicBezTo>
                          <a:cubicBezTo>
                            <a:pt x="70" y="21600"/>
                            <a:pt x="35" y="21599"/>
                            <a:pt x="0" y="21599"/>
                          </a:cubicBezTo>
                          <a:lnTo>
                            <a:pt x="106" y="0"/>
                          </a:lnTo>
                          <a:close/>
                        </a:path>
                      </a:pathLst>
                    </a:custGeom>
                    <a:noFill/>
                    <a:ln w="25400">
                      <a:solidFill>
                        <a:srgbClr val="8CF4EA"/>
                      </a:solidFill>
                      <a:round/>
                      <a:headEnd/>
                      <a:tailEnd/>
                    </a:ln>
                  </p:spPr>
                  <p:txBody>
                    <a:bodyPr/>
                    <a:lstStyle/>
                    <a:p>
                      <a:endParaRPr lang="fr-FR"/>
                    </a:p>
                  </p:txBody>
                </p:sp>
                <p:sp>
                  <p:nvSpPr>
                    <p:cNvPr id="186" name="Arc 104"/>
                    <p:cNvSpPr>
                      <a:spLocks/>
                    </p:cNvSpPr>
                    <p:nvPr/>
                  </p:nvSpPr>
                  <p:spPr bwMode="auto">
                    <a:xfrm>
                      <a:off x="3764" y="3029"/>
                      <a:ext cx="220" cy="127"/>
                    </a:xfrm>
                    <a:custGeom>
                      <a:avLst/>
                      <a:gdLst>
                        <a:gd name="G0" fmla="+- 21600 0 0"/>
                        <a:gd name="G1" fmla="+- 0 0 0"/>
                        <a:gd name="G2" fmla="+- 21600 0 0"/>
                        <a:gd name="T0" fmla="*/ 21493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93" y="21599"/>
                          </a:moveTo>
                          <a:cubicBezTo>
                            <a:pt x="9605" y="21540"/>
                            <a:pt x="0" y="11887"/>
                            <a:pt x="0" y="0"/>
                          </a:cubicBezTo>
                        </a:path>
                        <a:path w="21600" h="21600" stroke="0" extrusionOk="0">
                          <a:moveTo>
                            <a:pt x="21493" y="21599"/>
                          </a:moveTo>
                          <a:cubicBezTo>
                            <a:pt x="9605" y="21540"/>
                            <a:pt x="0" y="11887"/>
                            <a:pt x="0" y="0"/>
                          </a:cubicBezTo>
                          <a:lnTo>
                            <a:pt x="21600" y="0"/>
                          </a:lnTo>
                          <a:close/>
                        </a:path>
                      </a:pathLst>
                    </a:custGeom>
                    <a:noFill/>
                    <a:ln w="25400">
                      <a:solidFill>
                        <a:srgbClr val="8CF4EA"/>
                      </a:solidFill>
                      <a:round/>
                      <a:headEnd/>
                      <a:tailEnd/>
                    </a:ln>
                  </p:spPr>
                  <p:txBody>
                    <a:bodyPr/>
                    <a:lstStyle/>
                    <a:p>
                      <a:endParaRPr lang="fr-FR"/>
                    </a:p>
                  </p:txBody>
                </p:sp>
              </p:grpSp>
              <p:grpSp>
                <p:nvGrpSpPr>
                  <p:cNvPr id="176" name="Group 105"/>
                  <p:cNvGrpSpPr>
                    <a:grpSpLocks/>
                  </p:cNvGrpSpPr>
                  <p:nvPr/>
                </p:nvGrpSpPr>
                <p:grpSpPr bwMode="auto">
                  <a:xfrm>
                    <a:off x="3975" y="3029"/>
                    <a:ext cx="440" cy="127"/>
                    <a:chOff x="3975" y="3029"/>
                    <a:chExt cx="440" cy="127"/>
                  </a:xfrm>
                </p:grpSpPr>
                <p:sp>
                  <p:nvSpPr>
                    <p:cNvPr id="183" name="Arc 106"/>
                    <p:cNvSpPr>
                      <a:spLocks/>
                    </p:cNvSpPr>
                    <p:nvPr/>
                  </p:nvSpPr>
                  <p:spPr bwMode="auto">
                    <a:xfrm>
                      <a:off x="3975" y="3029"/>
                      <a:ext cx="221" cy="127"/>
                    </a:xfrm>
                    <a:custGeom>
                      <a:avLst/>
                      <a:gdLst>
                        <a:gd name="G0" fmla="+- 107 0 0"/>
                        <a:gd name="G1" fmla="+- 0 0 0"/>
                        <a:gd name="G2" fmla="+- 21600 0 0"/>
                        <a:gd name="T0" fmla="*/ 21707 w 21707"/>
                        <a:gd name="T1" fmla="*/ 0 h 21600"/>
                        <a:gd name="T2" fmla="*/ 0 w 21707"/>
                        <a:gd name="T3" fmla="*/ 21600 h 21600"/>
                        <a:gd name="T4" fmla="*/ 107 w 21707"/>
                        <a:gd name="T5" fmla="*/ 0 h 21600"/>
                      </a:gdLst>
                      <a:ahLst/>
                      <a:cxnLst>
                        <a:cxn ang="0">
                          <a:pos x="T0" y="T1"/>
                        </a:cxn>
                        <a:cxn ang="0">
                          <a:pos x="T2" y="T3"/>
                        </a:cxn>
                        <a:cxn ang="0">
                          <a:pos x="T4" y="T5"/>
                        </a:cxn>
                      </a:cxnLst>
                      <a:rect l="0" t="0" r="r" b="b"/>
                      <a:pathLst>
                        <a:path w="21707" h="21600" fill="none" extrusionOk="0">
                          <a:moveTo>
                            <a:pt x="21707" y="0"/>
                          </a:moveTo>
                          <a:cubicBezTo>
                            <a:pt x="21707" y="11929"/>
                            <a:pt x="12036" y="21600"/>
                            <a:pt x="107" y="21600"/>
                          </a:cubicBezTo>
                          <a:cubicBezTo>
                            <a:pt x="71" y="21600"/>
                            <a:pt x="35" y="21599"/>
                            <a:pt x="0" y="21599"/>
                          </a:cubicBezTo>
                        </a:path>
                        <a:path w="21707" h="21600" stroke="0" extrusionOk="0">
                          <a:moveTo>
                            <a:pt x="21707" y="0"/>
                          </a:moveTo>
                          <a:cubicBezTo>
                            <a:pt x="21707" y="11929"/>
                            <a:pt x="12036" y="21600"/>
                            <a:pt x="107" y="21600"/>
                          </a:cubicBezTo>
                          <a:cubicBezTo>
                            <a:pt x="71" y="21600"/>
                            <a:pt x="35" y="21599"/>
                            <a:pt x="0" y="21599"/>
                          </a:cubicBezTo>
                          <a:lnTo>
                            <a:pt x="107" y="0"/>
                          </a:lnTo>
                          <a:close/>
                        </a:path>
                      </a:pathLst>
                    </a:custGeom>
                    <a:noFill/>
                    <a:ln w="25400">
                      <a:solidFill>
                        <a:srgbClr val="8CF4EA"/>
                      </a:solidFill>
                      <a:round/>
                      <a:headEnd/>
                      <a:tailEnd/>
                    </a:ln>
                  </p:spPr>
                  <p:txBody>
                    <a:bodyPr/>
                    <a:lstStyle/>
                    <a:p>
                      <a:endParaRPr lang="fr-FR"/>
                    </a:p>
                  </p:txBody>
                </p:sp>
                <p:sp>
                  <p:nvSpPr>
                    <p:cNvPr id="184" name="Arc 107"/>
                    <p:cNvSpPr>
                      <a:spLocks/>
                    </p:cNvSpPr>
                    <p:nvPr/>
                  </p:nvSpPr>
                  <p:spPr bwMode="auto">
                    <a:xfrm>
                      <a:off x="4195" y="3029"/>
                      <a:ext cx="220" cy="127"/>
                    </a:xfrm>
                    <a:custGeom>
                      <a:avLst/>
                      <a:gdLst>
                        <a:gd name="G0" fmla="+- 21600 0 0"/>
                        <a:gd name="G1" fmla="+- 0 0 0"/>
                        <a:gd name="G2" fmla="+- 21600 0 0"/>
                        <a:gd name="T0" fmla="*/ 21494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94" y="21599"/>
                          </a:moveTo>
                          <a:cubicBezTo>
                            <a:pt x="9606" y="21541"/>
                            <a:pt x="0" y="11887"/>
                            <a:pt x="0" y="0"/>
                          </a:cubicBezTo>
                        </a:path>
                        <a:path w="21600" h="21600" stroke="0" extrusionOk="0">
                          <a:moveTo>
                            <a:pt x="21494" y="21599"/>
                          </a:moveTo>
                          <a:cubicBezTo>
                            <a:pt x="9606" y="21541"/>
                            <a:pt x="0" y="11887"/>
                            <a:pt x="0" y="0"/>
                          </a:cubicBezTo>
                          <a:lnTo>
                            <a:pt x="21600" y="0"/>
                          </a:lnTo>
                          <a:close/>
                        </a:path>
                      </a:pathLst>
                    </a:custGeom>
                    <a:noFill/>
                    <a:ln w="25400">
                      <a:solidFill>
                        <a:srgbClr val="8CF4EA"/>
                      </a:solidFill>
                      <a:round/>
                      <a:headEnd/>
                      <a:tailEnd/>
                    </a:ln>
                  </p:spPr>
                  <p:txBody>
                    <a:bodyPr/>
                    <a:lstStyle/>
                    <a:p>
                      <a:endParaRPr lang="fr-FR"/>
                    </a:p>
                  </p:txBody>
                </p:sp>
              </p:grpSp>
              <p:grpSp>
                <p:nvGrpSpPr>
                  <p:cNvPr id="177" name="Group 108"/>
                  <p:cNvGrpSpPr>
                    <a:grpSpLocks/>
                  </p:cNvGrpSpPr>
                  <p:nvPr/>
                </p:nvGrpSpPr>
                <p:grpSpPr bwMode="auto">
                  <a:xfrm>
                    <a:off x="4406" y="3029"/>
                    <a:ext cx="441" cy="127"/>
                    <a:chOff x="4406" y="3029"/>
                    <a:chExt cx="441" cy="127"/>
                  </a:xfrm>
                </p:grpSpPr>
                <p:sp>
                  <p:nvSpPr>
                    <p:cNvPr id="181" name="Arc 109"/>
                    <p:cNvSpPr>
                      <a:spLocks/>
                    </p:cNvSpPr>
                    <p:nvPr/>
                  </p:nvSpPr>
                  <p:spPr bwMode="auto">
                    <a:xfrm>
                      <a:off x="4406" y="3029"/>
                      <a:ext cx="221" cy="127"/>
                    </a:xfrm>
                    <a:custGeom>
                      <a:avLst/>
                      <a:gdLst>
                        <a:gd name="G0" fmla="+- 106 0 0"/>
                        <a:gd name="G1" fmla="+- 0 0 0"/>
                        <a:gd name="G2" fmla="+- 21600 0 0"/>
                        <a:gd name="T0" fmla="*/ 21706 w 21706"/>
                        <a:gd name="T1" fmla="*/ 0 h 21600"/>
                        <a:gd name="T2" fmla="*/ 0 w 21706"/>
                        <a:gd name="T3" fmla="*/ 21600 h 21600"/>
                        <a:gd name="T4" fmla="*/ 106 w 21706"/>
                        <a:gd name="T5" fmla="*/ 0 h 21600"/>
                      </a:gdLst>
                      <a:ahLst/>
                      <a:cxnLst>
                        <a:cxn ang="0">
                          <a:pos x="T0" y="T1"/>
                        </a:cxn>
                        <a:cxn ang="0">
                          <a:pos x="T2" y="T3"/>
                        </a:cxn>
                        <a:cxn ang="0">
                          <a:pos x="T4" y="T5"/>
                        </a:cxn>
                      </a:cxnLst>
                      <a:rect l="0" t="0" r="r" b="b"/>
                      <a:pathLst>
                        <a:path w="21706" h="21600" fill="none" extrusionOk="0">
                          <a:moveTo>
                            <a:pt x="21706" y="0"/>
                          </a:moveTo>
                          <a:cubicBezTo>
                            <a:pt x="21706" y="11929"/>
                            <a:pt x="12035" y="21600"/>
                            <a:pt x="106" y="21600"/>
                          </a:cubicBezTo>
                          <a:cubicBezTo>
                            <a:pt x="70" y="21600"/>
                            <a:pt x="35" y="21599"/>
                            <a:pt x="0" y="21599"/>
                          </a:cubicBezTo>
                        </a:path>
                        <a:path w="21706" h="21600" stroke="0" extrusionOk="0">
                          <a:moveTo>
                            <a:pt x="21706" y="0"/>
                          </a:moveTo>
                          <a:cubicBezTo>
                            <a:pt x="21706" y="11929"/>
                            <a:pt x="12035" y="21600"/>
                            <a:pt x="106" y="21600"/>
                          </a:cubicBezTo>
                          <a:cubicBezTo>
                            <a:pt x="70" y="21600"/>
                            <a:pt x="35" y="21599"/>
                            <a:pt x="0" y="21599"/>
                          </a:cubicBezTo>
                          <a:lnTo>
                            <a:pt x="106" y="0"/>
                          </a:lnTo>
                          <a:close/>
                        </a:path>
                      </a:pathLst>
                    </a:custGeom>
                    <a:noFill/>
                    <a:ln w="25400">
                      <a:solidFill>
                        <a:srgbClr val="8CF4EA"/>
                      </a:solidFill>
                      <a:round/>
                      <a:headEnd/>
                      <a:tailEnd/>
                    </a:ln>
                  </p:spPr>
                  <p:txBody>
                    <a:bodyPr/>
                    <a:lstStyle/>
                    <a:p>
                      <a:endParaRPr lang="fr-FR"/>
                    </a:p>
                  </p:txBody>
                </p:sp>
                <p:sp>
                  <p:nvSpPr>
                    <p:cNvPr id="182" name="Arc 110"/>
                    <p:cNvSpPr>
                      <a:spLocks/>
                    </p:cNvSpPr>
                    <p:nvPr/>
                  </p:nvSpPr>
                  <p:spPr bwMode="auto">
                    <a:xfrm>
                      <a:off x="4627" y="3029"/>
                      <a:ext cx="220" cy="127"/>
                    </a:xfrm>
                    <a:custGeom>
                      <a:avLst/>
                      <a:gdLst>
                        <a:gd name="G0" fmla="+- 21600 0 0"/>
                        <a:gd name="G1" fmla="+- 0 0 0"/>
                        <a:gd name="G2" fmla="+- 21600 0 0"/>
                        <a:gd name="T0" fmla="*/ 21494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94" y="21599"/>
                          </a:moveTo>
                          <a:cubicBezTo>
                            <a:pt x="9606" y="21541"/>
                            <a:pt x="0" y="11887"/>
                            <a:pt x="0" y="0"/>
                          </a:cubicBezTo>
                        </a:path>
                        <a:path w="21600" h="21600" stroke="0" extrusionOk="0">
                          <a:moveTo>
                            <a:pt x="21494" y="21599"/>
                          </a:moveTo>
                          <a:cubicBezTo>
                            <a:pt x="9606" y="21541"/>
                            <a:pt x="0" y="11887"/>
                            <a:pt x="0" y="0"/>
                          </a:cubicBezTo>
                          <a:lnTo>
                            <a:pt x="21600" y="0"/>
                          </a:lnTo>
                          <a:close/>
                        </a:path>
                      </a:pathLst>
                    </a:custGeom>
                    <a:noFill/>
                    <a:ln w="25400">
                      <a:solidFill>
                        <a:srgbClr val="8CF4EA"/>
                      </a:solidFill>
                      <a:round/>
                      <a:headEnd/>
                      <a:tailEnd/>
                    </a:ln>
                  </p:spPr>
                  <p:txBody>
                    <a:bodyPr/>
                    <a:lstStyle/>
                    <a:p>
                      <a:endParaRPr lang="fr-FR"/>
                    </a:p>
                  </p:txBody>
                </p:sp>
              </p:grpSp>
              <p:grpSp>
                <p:nvGrpSpPr>
                  <p:cNvPr id="178" name="Group 111"/>
                  <p:cNvGrpSpPr>
                    <a:grpSpLocks/>
                  </p:cNvGrpSpPr>
                  <p:nvPr/>
                </p:nvGrpSpPr>
                <p:grpSpPr bwMode="auto">
                  <a:xfrm>
                    <a:off x="4830" y="3029"/>
                    <a:ext cx="441" cy="127"/>
                    <a:chOff x="4830" y="3029"/>
                    <a:chExt cx="441" cy="127"/>
                  </a:xfrm>
                </p:grpSpPr>
                <p:sp>
                  <p:nvSpPr>
                    <p:cNvPr id="179" name="Arc 112"/>
                    <p:cNvSpPr>
                      <a:spLocks/>
                    </p:cNvSpPr>
                    <p:nvPr/>
                  </p:nvSpPr>
                  <p:spPr bwMode="auto">
                    <a:xfrm>
                      <a:off x="4830" y="3029"/>
                      <a:ext cx="221" cy="127"/>
                    </a:xfrm>
                    <a:custGeom>
                      <a:avLst/>
                      <a:gdLst>
                        <a:gd name="G0" fmla="+- 106 0 0"/>
                        <a:gd name="G1" fmla="+- 0 0 0"/>
                        <a:gd name="G2" fmla="+- 21600 0 0"/>
                        <a:gd name="T0" fmla="*/ 21706 w 21706"/>
                        <a:gd name="T1" fmla="*/ 0 h 21600"/>
                        <a:gd name="T2" fmla="*/ 0 w 21706"/>
                        <a:gd name="T3" fmla="*/ 21600 h 21600"/>
                        <a:gd name="T4" fmla="*/ 106 w 21706"/>
                        <a:gd name="T5" fmla="*/ 0 h 21600"/>
                      </a:gdLst>
                      <a:ahLst/>
                      <a:cxnLst>
                        <a:cxn ang="0">
                          <a:pos x="T0" y="T1"/>
                        </a:cxn>
                        <a:cxn ang="0">
                          <a:pos x="T2" y="T3"/>
                        </a:cxn>
                        <a:cxn ang="0">
                          <a:pos x="T4" y="T5"/>
                        </a:cxn>
                      </a:cxnLst>
                      <a:rect l="0" t="0" r="r" b="b"/>
                      <a:pathLst>
                        <a:path w="21706" h="21600" fill="none" extrusionOk="0">
                          <a:moveTo>
                            <a:pt x="21706" y="0"/>
                          </a:moveTo>
                          <a:cubicBezTo>
                            <a:pt x="21706" y="11929"/>
                            <a:pt x="12035" y="21600"/>
                            <a:pt x="106" y="21600"/>
                          </a:cubicBezTo>
                          <a:cubicBezTo>
                            <a:pt x="70" y="21600"/>
                            <a:pt x="35" y="21599"/>
                            <a:pt x="0" y="21599"/>
                          </a:cubicBezTo>
                        </a:path>
                        <a:path w="21706" h="21600" stroke="0" extrusionOk="0">
                          <a:moveTo>
                            <a:pt x="21706" y="0"/>
                          </a:moveTo>
                          <a:cubicBezTo>
                            <a:pt x="21706" y="11929"/>
                            <a:pt x="12035" y="21600"/>
                            <a:pt x="106" y="21600"/>
                          </a:cubicBezTo>
                          <a:cubicBezTo>
                            <a:pt x="70" y="21600"/>
                            <a:pt x="35" y="21599"/>
                            <a:pt x="0" y="21599"/>
                          </a:cubicBezTo>
                          <a:lnTo>
                            <a:pt x="106" y="0"/>
                          </a:lnTo>
                          <a:close/>
                        </a:path>
                      </a:pathLst>
                    </a:custGeom>
                    <a:noFill/>
                    <a:ln w="25400">
                      <a:solidFill>
                        <a:srgbClr val="8CF4EA"/>
                      </a:solidFill>
                      <a:round/>
                      <a:headEnd/>
                      <a:tailEnd/>
                    </a:ln>
                  </p:spPr>
                  <p:txBody>
                    <a:bodyPr/>
                    <a:lstStyle/>
                    <a:p>
                      <a:endParaRPr lang="fr-FR"/>
                    </a:p>
                  </p:txBody>
                </p:sp>
                <p:sp>
                  <p:nvSpPr>
                    <p:cNvPr id="180" name="Arc 113"/>
                    <p:cNvSpPr>
                      <a:spLocks/>
                    </p:cNvSpPr>
                    <p:nvPr/>
                  </p:nvSpPr>
                  <p:spPr bwMode="auto">
                    <a:xfrm>
                      <a:off x="5051" y="3029"/>
                      <a:ext cx="220" cy="127"/>
                    </a:xfrm>
                    <a:custGeom>
                      <a:avLst/>
                      <a:gdLst>
                        <a:gd name="G0" fmla="+- 21600 0 0"/>
                        <a:gd name="G1" fmla="+- 0 0 0"/>
                        <a:gd name="G2" fmla="+- 21600 0 0"/>
                        <a:gd name="T0" fmla="*/ 21494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94" y="21599"/>
                          </a:moveTo>
                          <a:cubicBezTo>
                            <a:pt x="9606" y="21541"/>
                            <a:pt x="0" y="11887"/>
                            <a:pt x="0" y="0"/>
                          </a:cubicBezTo>
                        </a:path>
                        <a:path w="21600" h="21600" stroke="0" extrusionOk="0">
                          <a:moveTo>
                            <a:pt x="21494" y="21599"/>
                          </a:moveTo>
                          <a:cubicBezTo>
                            <a:pt x="9606" y="21541"/>
                            <a:pt x="0" y="11887"/>
                            <a:pt x="0" y="0"/>
                          </a:cubicBezTo>
                          <a:lnTo>
                            <a:pt x="21600" y="0"/>
                          </a:lnTo>
                          <a:close/>
                        </a:path>
                      </a:pathLst>
                    </a:custGeom>
                    <a:noFill/>
                    <a:ln w="25400">
                      <a:solidFill>
                        <a:srgbClr val="8CF4EA"/>
                      </a:solidFill>
                      <a:round/>
                      <a:headEnd/>
                      <a:tailEnd/>
                    </a:ln>
                  </p:spPr>
                  <p:txBody>
                    <a:bodyPr/>
                    <a:lstStyle/>
                    <a:p>
                      <a:endParaRPr lang="fr-FR"/>
                    </a:p>
                  </p:txBody>
                </p:sp>
              </p:grpSp>
            </p:grpSp>
            <p:grpSp>
              <p:nvGrpSpPr>
                <p:cNvPr id="66" name="Group 114"/>
                <p:cNvGrpSpPr>
                  <a:grpSpLocks/>
                </p:cNvGrpSpPr>
                <p:nvPr/>
              </p:nvGrpSpPr>
              <p:grpSpPr bwMode="auto">
                <a:xfrm>
                  <a:off x="520" y="3182"/>
                  <a:ext cx="4751" cy="127"/>
                  <a:chOff x="520" y="3182"/>
                  <a:chExt cx="4751" cy="127"/>
                </a:xfrm>
              </p:grpSpPr>
              <p:grpSp>
                <p:nvGrpSpPr>
                  <p:cNvPr id="135" name="Group 115"/>
                  <p:cNvGrpSpPr>
                    <a:grpSpLocks/>
                  </p:cNvGrpSpPr>
                  <p:nvPr/>
                </p:nvGrpSpPr>
                <p:grpSpPr bwMode="auto">
                  <a:xfrm>
                    <a:off x="520" y="3182"/>
                    <a:ext cx="441" cy="127"/>
                    <a:chOff x="520" y="3182"/>
                    <a:chExt cx="441" cy="127"/>
                  </a:xfrm>
                </p:grpSpPr>
                <p:sp>
                  <p:nvSpPr>
                    <p:cNvPr id="166" name="Arc 116"/>
                    <p:cNvSpPr>
                      <a:spLocks/>
                    </p:cNvSpPr>
                    <p:nvPr/>
                  </p:nvSpPr>
                  <p:spPr bwMode="auto">
                    <a:xfrm>
                      <a:off x="520" y="3182"/>
                      <a:ext cx="221" cy="127"/>
                    </a:xfrm>
                    <a:custGeom>
                      <a:avLst/>
                      <a:gdLst>
                        <a:gd name="G0" fmla="+- 107 0 0"/>
                        <a:gd name="G1" fmla="+- 48 0 0"/>
                        <a:gd name="G2" fmla="+- 21600 0 0"/>
                        <a:gd name="T0" fmla="*/ 21707 w 21707"/>
                        <a:gd name="T1" fmla="*/ 0 h 21648"/>
                        <a:gd name="T2" fmla="*/ 0 w 21707"/>
                        <a:gd name="T3" fmla="*/ 21648 h 21648"/>
                        <a:gd name="T4" fmla="*/ 107 w 21707"/>
                        <a:gd name="T5" fmla="*/ 48 h 21648"/>
                      </a:gdLst>
                      <a:ahLst/>
                      <a:cxnLst>
                        <a:cxn ang="0">
                          <a:pos x="T0" y="T1"/>
                        </a:cxn>
                        <a:cxn ang="0">
                          <a:pos x="T2" y="T3"/>
                        </a:cxn>
                        <a:cxn ang="0">
                          <a:pos x="T4" y="T5"/>
                        </a:cxn>
                      </a:cxnLst>
                      <a:rect l="0" t="0" r="r" b="b"/>
                      <a:pathLst>
                        <a:path w="21707" h="21648" fill="none" extrusionOk="0">
                          <a:moveTo>
                            <a:pt x="21706" y="0"/>
                          </a:moveTo>
                          <a:cubicBezTo>
                            <a:pt x="21706" y="16"/>
                            <a:pt x="21707" y="32"/>
                            <a:pt x="21707" y="48"/>
                          </a:cubicBezTo>
                          <a:cubicBezTo>
                            <a:pt x="21707" y="11977"/>
                            <a:pt x="12036" y="21648"/>
                            <a:pt x="107" y="21648"/>
                          </a:cubicBezTo>
                          <a:cubicBezTo>
                            <a:pt x="71" y="21648"/>
                            <a:pt x="35" y="21647"/>
                            <a:pt x="0" y="21647"/>
                          </a:cubicBezTo>
                        </a:path>
                        <a:path w="21707" h="21648" stroke="0" extrusionOk="0">
                          <a:moveTo>
                            <a:pt x="21706" y="0"/>
                          </a:moveTo>
                          <a:cubicBezTo>
                            <a:pt x="21706" y="16"/>
                            <a:pt x="21707" y="32"/>
                            <a:pt x="21707" y="48"/>
                          </a:cubicBezTo>
                          <a:cubicBezTo>
                            <a:pt x="21707" y="11977"/>
                            <a:pt x="12036" y="21648"/>
                            <a:pt x="107" y="21648"/>
                          </a:cubicBezTo>
                          <a:cubicBezTo>
                            <a:pt x="71" y="21648"/>
                            <a:pt x="35" y="21647"/>
                            <a:pt x="0" y="21647"/>
                          </a:cubicBezTo>
                          <a:lnTo>
                            <a:pt x="107" y="48"/>
                          </a:lnTo>
                          <a:close/>
                        </a:path>
                      </a:pathLst>
                    </a:custGeom>
                    <a:noFill/>
                    <a:ln w="25400">
                      <a:solidFill>
                        <a:srgbClr val="8CF4EA"/>
                      </a:solidFill>
                      <a:round/>
                      <a:headEnd/>
                      <a:tailEnd/>
                    </a:ln>
                  </p:spPr>
                  <p:txBody>
                    <a:bodyPr/>
                    <a:lstStyle/>
                    <a:p>
                      <a:endParaRPr lang="fr-FR"/>
                    </a:p>
                  </p:txBody>
                </p:sp>
                <p:sp>
                  <p:nvSpPr>
                    <p:cNvPr id="167" name="Arc 117"/>
                    <p:cNvSpPr>
                      <a:spLocks/>
                    </p:cNvSpPr>
                    <p:nvPr/>
                  </p:nvSpPr>
                  <p:spPr bwMode="auto">
                    <a:xfrm>
                      <a:off x="741" y="3182"/>
                      <a:ext cx="220" cy="127"/>
                    </a:xfrm>
                    <a:custGeom>
                      <a:avLst/>
                      <a:gdLst>
                        <a:gd name="G0" fmla="+- 21600 0 0"/>
                        <a:gd name="G1" fmla="+- 47 0 0"/>
                        <a:gd name="G2" fmla="+- 21600 0 0"/>
                        <a:gd name="T0" fmla="*/ 21493 w 21600"/>
                        <a:gd name="T1" fmla="*/ 21647 h 21647"/>
                        <a:gd name="T2" fmla="*/ 0 w 21600"/>
                        <a:gd name="T3" fmla="*/ 0 h 21647"/>
                        <a:gd name="T4" fmla="*/ 21600 w 21600"/>
                        <a:gd name="T5" fmla="*/ 47 h 21647"/>
                      </a:gdLst>
                      <a:ahLst/>
                      <a:cxnLst>
                        <a:cxn ang="0">
                          <a:pos x="T0" y="T1"/>
                        </a:cxn>
                        <a:cxn ang="0">
                          <a:pos x="T2" y="T3"/>
                        </a:cxn>
                        <a:cxn ang="0">
                          <a:pos x="T4" y="T5"/>
                        </a:cxn>
                      </a:cxnLst>
                      <a:rect l="0" t="0" r="r" b="b"/>
                      <a:pathLst>
                        <a:path w="21600" h="21647" fill="none" extrusionOk="0">
                          <a:moveTo>
                            <a:pt x="21493" y="21646"/>
                          </a:moveTo>
                          <a:cubicBezTo>
                            <a:pt x="9605" y="21587"/>
                            <a:pt x="0" y="11934"/>
                            <a:pt x="0" y="47"/>
                          </a:cubicBezTo>
                          <a:cubicBezTo>
                            <a:pt x="-1" y="31"/>
                            <a:pt x="0" y="15"/>
                            <a:pt x="0" y="0"/>
                          </a:cubicBezTo>
                        </a:path>
                        <a:path w="21600" h="21647" stroke="0" extrusionOk="0">
                          <a:moveTo>
                            <a:pt x="21493" y="21646"/>
                          </a:moveTo>
                          <a:cubicBezTo>
                            <a:pt x="9605" y="21587"/>
                            <a:pt x="0" y="11934"/>
                            <a:pt x="0" y="47"/>
                          </a:cubicBezTo>
                          <a:cubicBezTo>
                            <a:pt x="-1" y="31"/>
                            <a:pt x="0" y="15"/>
                            <a:pt x="0" y="0"/>
                          </a:cubicBezTo>
                          <a:lnTo>
                            <a:pt x="21600" y="47"/>
                          </a:lnTo>
                          <a:close/>
                        </a:path>
                      </a:pathLst>
                    </a:custGeom>
                    <a:noFill/>
                    <a:ln w="25400">
                      <a:solidFill>
                        <a:srgbClr val="8CF4EA"/>
                      </a:solidFill>
                      <a:round/>
                      <a:headEnd/>
                      <a:tailEnd/>
                    </a:ln>
                  </p:spPr>
                  <p:txBody>
                    <a:bodyPr/>
                    <a:lstStyle/>
                    <a:p>
                      <a:endParaRPr lang="fr-FR"/>
                    </a:p>
                  </p:txBody>
                </p:sp>
              </p:grpSp>
              <p:grpSp>
                <p:nvGrpSpPr>
                  <p:cNvPr id="136" name="Group 118"/>
                  <p:cNvGrpSpPr>
                    <a:grpSpLocks/>
                  </p:cNvGrpSpPr>
                  <p:nvPr/>
                </p:nvGrpSpPr>
                <p:grpSpPr bwMode="auto">
                  <a:xfrm>
                    <a:off x="952" y="3182"/>
                    <a:ext cx="441" cy="127"/>
                    <a:chOff x="952" y="3182"/>
                    <a:chExt cx="441" cy="127"/>
                  </a:xfrm>
                </p:grpSpPr>
                <p:sp>
                  <p:nvSpPr>
                    <p:cNvPr id="164" name="Arc 119"/>
                    <p:cNvSpPr>
                      <a:spLocks/>
                    </p:cNvSpPr>
                    <p:nvPr/>
                  </p:nvSpPr>
                  <p:spPr bwMode="auto">
                    <a:xfrm>
                      <a:off x="952" y="3182"/>
                      <a:ext cx="221" cy="127"/>
                    </a:xfrm>
                    <a:custGeom>
                      <a:avLst/>
                      <a:gdLst>
                        <a:gd name="G0" fmla="+- 107 0 0"/>
                        <a:gd name="G1" fmla="+- 48 0 0"/>
                        <a:gd name="G2" fmla="+- 21600 0 0"/>
                        <a:gd name="T0" fmla="*/ 21707 w 21707"/>
                        <a:gd name="T1" fmla="*/ 0 h 21648"/>
                        <a:gd name="T2" fmla="*/ 0 w 21707"/>
                        <a:gd name="T3" fmla="*/ 21648 h 21648"/>
                        <a:gd name="T4" fmla="*/ 107 w 21707"/>
                        <a:gd name="T5" fmla="*/ 48 h 21648"/>
                      </a:gdLst>
                      <a:ahLst/>
                      <a:cxnLst>
                        <a:cxn ang="0">
                          <a:pos x="T0" y="T1"/>
                        </a:cxn>
                        <a:cxn ang="0">
                          <a:pos x="T2" y="T3"/>
                        </a:cxn>
                        <a:cxn ang="0">
                          <a:pos x="T4" y="T5"/>
                        </a:cxn>
                      </a:cxnLst>
                      <a:rect l="0" t="0" r="r" b="b"/>
                      <a:pathLst>
                        <a:path w="21707" h="21648" fill="none" extrusionOk="0">
                          <a:moveTo>
                            <a:pt x="21706" y="0"/>
                          </a:moveTo>
                          <a:cubicBezTo>
                            <a:pt x="21706" y="16"/>
                            <a:pt x="21707" y="32"/>
                            <a:pt x="21707" y="48"/>
                          </a:cubicBezTo>
                          <a:cubicBezTo>
                            <a:pt x="21707" y="11977"/>
                            <a:pt x="12036" y="21648"/>
                            <a:pt x="107" y="21648"/>
                          </a:cubicBezTo>
                          <a:cubicBezTo>
                            <a:pt x="71" y="21648"/>
                            <a:pt x="35" y="21647"/>
                            <a:pt x="0" y="21647"/>
                          </a:cubicBezTo>
                        </a:path>
                        <a:path w="21707" h="21648" stroke="0" extrusionOk="0">
                          <a:moveTo>
                            <a:pt x="21706" y="0"/>
                          </a:moveTo>
                          <a:cubicBezTo>
                            <a:pt x="21706" y="16"/>
                            <a:pt x="21707" y="32"/>
                            <a:pt x="21707" y="48"/>
                          </a:cubicBezTo>
                          <a:cubicBezTo>
                            <a:pt x="21707" y="11977"/>
                            <a:pt x="12036" y="21648"/>
                            <a:pt x="107" y="21648"/>
                          </a:cubicBezTo>
                          <a:cubicBezTo>
                            <a:pt x="71" y="21648"/>
                            <a:pt x="35" y="21647"/>
                            <a:pt x="0" y="21647"/>
                          </a:cubicBezTo>
                          <a:lnTo>
                            <a:pt x="107" y="48"/>
                          </a:lnTo>
                          <a:close/>
                        </a:path>
                      </a:pathLst>
                    </a:custGeom>
                    <a:noFill/>
                    <a:ln w="25400">
                      <a:solidFill>
                        <a:srgbClr val="8CF4EA"/>
                      </a:solidFill>
                      <a:round/>
                      <a:headEnd/>
                      <a:tailEnd/>
                    </a:ln>
                  </p:spPr>
                  <p:txBody>
                    <a:bodyPr/>
                    <a:lstStyle/>
                    <a:p>
                      <a:endParaRPr lang="fr-FR"/>
                    </a:p>
                  </p:txBody>
                </p:sp>
                <p:sp>
                  <p:nvSpPr>
                    <p:cNvPr id="165" name="Arc 120"/>
                    <p:cNvSpPr>
                      <a:spLocks/>
                    </p:cNvSpPr>
                    <p:nvPr/>
                  </p:nvSpPr>
                  <p:spPr bwMode="auto">
                    <a:xfrm>
                      <a:off x="1173" y="3182"/>
                      <a:ext cx="220" cy="127"/>
                    </a:xfrm>
                    <a:custGeom>
                      <a:avLst/>
                      <a:gdLst>
                        <a:gd name="G0" fmla="+- 21600 0 0"/>
                        <a:gd name="G1" fmla="+- 47 0 0"/>
                        <a:gd name="G2" fmla="+- 21600 0 0"/>
                        <a:gd name="T0" fmla="*/ 21493 w 21600"/>
                        <a:gd name="T1" fmla="*/ 21647 h 21647"/>
                        <a:gd name="T2" fmla="*/ 0 w 21600"/>
                        <a:gd name="T3" fmla="*/ 0 h 21647"/>
                        <a:gd name="T4" fmla="*/ 21600 w 21600"/>
                        <a:gd name="T5" fmla="*/ 47 h 21647"/>
                      </a:gdLst>
                      <a:ahLst/>
                      <a:cxnLst>
                        <a:cxn ang="0">
                          <a:pos x="T0" y="T1"/>
                        </a:cxn>
                        <a:cxn ang="0">
                          <a:pos x="T2" y="T3"/>
                        </a:cxn>
                        <a:cxn ang="0">
                          <a:pos x="T4" y="T5"/>
                        </a:cxn>
                      </a:cxnLst>
                      <a:rect l="0" t="0" r="r" b="b"/>
                      <a:pathLst>
                        <a:path w="21600" h="21647" fill="none" extrusionOk="0">
                          <a:moveTo>
                            <a:pt x="21493" y="21646"/>
                          </a:moveTo>
                          <a:cubicBezTo>
                            <a:pt x="9605" y="21587"/>
                            <a:pt x="0" y="11934"/>
                            <a:pt x="0" y="47"/>
                          </a:cubicBezTo>
                          <a:cubicBezTo>
                            <a:pt x="-1" y="31"/>
                            <a:pt x="0" y="15"/>
                            <a:pt x="0" y="0"/>
                          </a:cubicBezTo>
                        </a:path>
                        <a:path w="21600" h="21647" stroke="0" extrusionOk="0">
                          <a:moveTo>
                            <a:pt x="21493" y="21646"/>
                          </a:moveTo>
                          <a:cubicBezTo>
                            <a:pt x="9605" y="21587"/>
                            <a:pt x="0" y="11934"/>
                            <a:pt x="0" y="47"/>
                          </a:cubicBezTo>
                          <a:cubicBezTo>
                            <a:pt x="-1" y="31"/>
                            <a:pt x="0" y="15"/>
                            <a:pt x="0" y="0"/>
                          </a:cubicBezTo>
                          <a:lnTo>
                            <a:pt x="21600" y="47"/>
                          </a:lnTo>
                          <a:close/>
                        </a:path>
                      </a:pathLst>
                    </a:custGeom>
                    <a:noFill/>
                    <a:ln w="25400">
                      <a:solidFill>
                        <a:srgbClr val="8CF4EA"/>
                      </a:solidFill>
                      <a:round/>
                      <a:headEnd/>
                      <a:tailEnd/>
                    </a:ln>
                  </p:spPr>
                  <p:txBody>
                    <a:bodyPr/>
                    <a:lstStyle/>
                    <a:p>
                      <a:endParaRPr lang="fr-FR"/>
                    </a:p>
                  </p:txBody>
                </p:sp>
              </p:grpSp>
              <p:grpSp>
                <p:nvGrpSpPr>
                  <p:cNvPr id="137" name="Group 121"/>
                  <p:cNvGrpSpPr>
                    <a:grpSpLocks/>
                  </p:cNvGrpSpPr>
                  <p:nvPr/>
                </p:nvGrpSpPr>
                <p:grpSpPr bwMode="auto">
                  <a:xfrm>
                    <a:off x="1384" y="3182"/>
                    <a:ext cx="441" cy="127"/>
                    <a:chOff x="1384" y="3182"/>
                    <a:chExt cx="441" cy="127"/>
                  </a:xfrm>
                </p:grpSpPr>
                <p:sp>
                  <p:nvSpPr>
                    <p:cNvPr id="162" name="Arc 122"/>
                    <p:cNvSpPr>
                      <a:spLocks/>
                    </p:cNvSpPr>
                    <p:nvPr/>
                  </p:nvSpPr>
                  <p:spPr bwMode="auto">
                    <a:xfrm>
                      <a:off x="1384" y="3182"/>
                      <a:ext cx="221" cy="127"/>
                    </a:xfrm>
                    <a:custGeom>
                      <a:avLst/>
                      <a:gdLst>
                        <a:gd name="G0" fmla="+- 107 0 0"/>
                        <a:gd name="G1" fmla="+- 48 0 0"/>
                        <a:gd name="G2" fmla="+- 21600 0 0"/>
                        <a:gd name="T0" fmla="*/ 21707 w 21707"/>
                        <a:gd name="T1" fmla="*/ 0 h 21648"/>
                        <a:gd name="T2" fmla="*/ 0 w 21707"/>
                        <a:gd name="T3" fmla="*/ 21648 h 21648"/>
                        <a:gd name="T4" fmla="*/ 107 w 21707"/>
                        <a:gd name="T5" fmla="*/ 48 h 21648"/>
                      </a:gdLst>
                      <a:ahLst/>
                      <a:cxnLst>
                        <a:cxn ang="0">
                          <a:pos x="T0" y="T1"/>
                        </a:cxn>
                        <a:cxn ang="0">
                          <a:pos x="T2" y="T3"/>
                        </a:cxn>
                        <a:cxn ang="0">
                          <a:pos x="T4" y="T5"/>
                        </a:cxn>
                      </a:cxnLst>
                      <a:rect l="0" t="0" r="r" b="b"/>
                      <a:pathLst>
                        <a:path w="21707" h="21648" fill="none" extrusionOk="0">
                          <a:moveTo>
                            <a:pt x="21706" y="0"/>
                          </a:moveTo>
                          <a:cubicBezTo>
                            <a:pt x="21706" y="16"/>
                            <a:pt x="21707" y="32"/>
                            <a:pt x="21707" y="48"/>
                          </a:cubicBezTo>
                          <a:cubicBezTo>
                            <a:pt x="21707" y="11977"/>
                            <a:pt x="12036" y="21648"/>
                            <a:pt x="107" y="21648"/>
                          </a:cubicBezTo>
                          <a:cubicBezTo>
                            <a:pt x="71" y="21648"/>
                            <a:pt x="35" y="21647"/>
                            <a:pt x="0" y="21647"/>
                          </a:cubicBezTo>
                        </a:path>
                        <a:path w="21707" h="21648" stroke="0" extrusionOk="0">
                          <a:moveTo>
                            <a:pt x="21706" y="0"/>
                          </a:moveTo>
                          <a:cubicBezTo>
                            <a:pt x="21706" y="16"/>
                            <a:pt x="21707" y="32"/>
                            <a:pt x="21707" y="48"/>
                          </a:cubicBezTo>
                          <a:cubicBezTo>
                            <a:pt x="21707" y="11977"/>
                            <a:pt x="12036" y="21648"/>
                            <a:pt x="107" y="21648"/>
                          </a:cubicBezTo>
                          <a:cubicBezTo>
                            <a:pt x="71" y="21648"/>
                            <a:pt x="35" y="21647"/>
                            <a:pt x="0" y="21647"/>
                          </a:cubicBezTo>
                          <a:lnTo>
                            <a:pt x="107" y="48"/>
                          </a:lnTo>
                          <a:close/>
                        </a:path>
                      </a:pathLst>
                    </a:custGeom>
                    <a:noFill/>
                    <a:ln w="25400">
                      <a:solidFill>
                        <a:srgbClr val="8CF4EA"/>
                      </a:solidFill>
                      <a:round/>
                      <a:headEnd/>
                      <a:tailEnd/>
                    </a:ln>
                  </p:spPr>
                  <p:txBody>
                    <a:bodyPr/>
                    <a:lstStyle/>
                    <a:p>
                      <a:endParaRPr lang="fr-FR"/>
                    </a:p>
                  </p:txBody>
                </p:sp>
                <p:sp>
                  <p:nvSpPr>
                    <p:cNvPr id="163" name="Arc 123"/>
                    <p:cNvSpPr>
                      <a:spLocks/>
                    </p:cNvSpPr>
                    <p:nvPr/>
                  </p:nvSpPr>
                  <p:spPr bwMode="auto">
                    <a:xfrm>
                      <a:off x="1605" y="3182"/>
                      <a:ext cx="220" cy="127"/>
                    </a:xfrm>
                    <a:custGeom>
                      <a:avLst/>
                      <a:gdLst>
                        <a:gd name="G0" fmla="+- 21600 0 0"/>
                        <a:gd name="G1" fmla="+- 47 0 0"/>
                        <a:gd name="G2" fmla="+- 21600 0 0"/>
                        <a:gd name="T0" fmla="*/ 21466 w 21600"/>
                        <a:gd name="T1" fmla="*/ 21647 h 21647"/>
                        <a:gd name="T2" fmla="*/ 0 w 21600"/>
                        <a:gd name="T3" fmla="*/ 0 h 21647"/>
                        <a:gd name="T4" fmla="*/ 21600 w 21600"/>
                        <a:gd name="T5" fmla="*/ 47 h 21647"/>
                      </a:gdLst>
                      <a:ahLst/>
                      <a:cxnLst>
                        <a:cxn ang="0">
                          <a:pos x="T0" y="T1"/>
                        </a:cxn>
                        <a:cxn ang="0">
                          <a:pos x="T2" y="T3"/>
                        </a:cxn>
                        <a:cxn ang="0">
                          <a:pos x="T4" y="T5"/>
                        </a:cxn>
                      </a:cxnLst>
                      <a:rect l="0" t="0" r="r" b="b"/>
                      <a:pathLst>
                        <a:path w="21600" h="21647" fill="none" extrusionOk="0">
                          <a:moveTo>
                            <a:pt x="21466" y="21646"/>
                          </a:moveTo>
                          <a:cubicBezTo>
                            <a:pt x="9589" y="21572"/>
                            <a:pt x="0" y="11924"/>
                            <a:pt x="0" y="47"/>
                          </a:cubicBezTo>
                          <a:cubicBezTo>
                            <a:pt x="-1" y="31"/>
                            <a:pt x="0" y="15"/>
                            <a:pt x="0" y="0"/>
                          </a:cubicBezTo>
                        </a:path>
                        <a:path w="21600" h="21647" stroke="0" extrusionOk="0">
                          <a:moveTo>
                            <a:pt x="21466" y="21646"/>
                          </a:moveTo>
                          <a:cubicBezTo>
                            <a:pt x="9589" y="21572"/>
                            <a:pt x="0" y="11924"/>
                            <a:pt x="0" y="47"/>
                          </a:cubicBezTo>
                          <a:cubicBezTo>
                            <a:pt x="-1" y="31"/>
                            <a:pt x="0" y="15"/>
                            <a:pt x="0" y="0"/>
                          </a:cubicBezTo>
                          <a:lnTo>
                            <a:pt x="21600" y="47"/>
                          </a:lnTo>
                          <a:close/>
                        </a:path>
                      </a:pathLst>
                    </a:custGeom>
                    <a:noFill/>
                    <a:ln w="25400">
                      <a:solidFill>
                        <a:srgbClr val="8CF4EA"/>
                      </a:solidFill>
                      <a:round/>
                      <a:headEnd/>
                      <a:tailEnd/>
                    </a:ln>
                  </p:spPr>
                  <p:txBody>
                    <a:bodyPr/>
                    <a:lstStyle/>
                    <a:p>
                      <a:endParaRPr lang="fr-FR"/>
                    </a:p>
                  </p:txBody>
                </p:sp>
              </p:grpSp>
              <p:grpSp>
                <p:nvGrpSpPr>
                  <p:cNvPr id="138" name="Group 124"/>
                  <p:cNvGrpSpPr>
                    <a:grpSpLocks/>
                  </p:cNvGrpSpPr>
                  <p:nvPr/>
                </p:nvGrpSpPr>
                <p:grpSpPr bwMode="auto">
                  <a:xfrm>
                    <a:off x="1816" y="3182"/>
                    <a:ext cx="440" cy="127"/>
                    <a:chOff x="1816" y="3182"/>
                    <a:chExt cx="440" cy="127"/>
                  </a:xfrm>
                </p:grpSpPr>
                <p:sp>
                  <p:nvSpPr>
                    <p:cNvPr id="160" name="Arc 125"/>
                    <p:cNvSpPr>
                      <a:spLocks/>
                    </p:cNvSpPr>
                    <p:nvPr/>
                  </p:nvSpPr>
                  <p:spPr bwMode="auto">
                    <a:xfrm>
                      <a:off x="1816" y="3182"/>
                      <a:ext cx="221" cy="127"/>
                    </a:xfrm>
                    <a:custGeom>
                      <a:avLst/>
                      <a:gdLst>
                        <a:gd name="G0" fmla="+- 134 0 0"/>
                        <a:gd name="G1" fmla="+- 48 0 0"/>
                        <a:gd name="G2" fmla="+- 21600 0 0"/>
                        <a:gd name="T0" fmla="*/ 21734 w 21734"/>
                        <a:gd name="T1" fmla="*/ 0 h 21648"/>
                        <a:gd name="T2" fmla="*/ 0 w 21734"/>
                        <a:gd name="T3" fmla="*/ 21648 h 21648"/>
                        <a:gd name="T4" fmla="*/ 134 w 21734"/>
                        <a:gd name="T5" fmla="*/ 48 h 21648"/>
                      </a:gdLst>
                      <a:ahLst/>
                      <a:cxnLst>
                        <a:cxn ang="0">
                          <a:pos x="T0" y="T1"/>
                        </a:cxn>
                        <a:cxn ang="0">
                          <a:pos x="T2" y="T3"/>
                        </a:cxn>
                        <a:cxn ang="0">
                          <a:pos x="T4" y="T5"/>
                        </a:cxn>
                      </a:cxnLst>
                      <a:rect l="0" t="0" r="r" b="b"/>
                      <a:pathLst>
                        <a:path w="21734" h="21648" fill="none" extrusionOk="0">
                          <a:moveTo>
                            <a:pt x="21733" y="0"/>
                          </a:moveTo>
                          <a:cubicBezTo>
                            <a:pt x="21733" y="16"/>
                            <a:pt x="21734" y="32"/>
                            <a:pt x="21734" y="48"/>
                          </a:cubicBezTo>
                          <a:cubicBezTo>
                            <a:pt x="21734" y="11977"/>
                            <a:pt x="12063" y="21648"/>
                            <a:pt x="134" y="21648"/>
                          </a:cubicBezTo>
                          <a:cubicBezTo>
                            <a:pt x="89" y="21648"/>
                            <a:pt x="44" y="21647"/>
                            <a:pt x="0" y="21647"/>
                          </a:cubicBezTo>
                        </a:path>
                        <a:path w="21734" h="21648" stroke="0" extrusionOk="0">
                          <a:moveTo>
                            <a:pt x="21733" y="0"/>
                          </a:moveTo>
                          <a:cubicBezTo>
                            <a:pt x="21733" y="16"/>
                            <a:pt x="21734" y="32"/>
                            <a:pt x="21734" y="48"/>
                          </a:cubicBezTo>
                          <a:cubicBezTo>
                            <a:pt x="21734" y="11977"/>
                            <a:pt x="12063" y="21648"/>
                            <a:pt x="134" y="21648"/>
                          </a:cubicBezTo>
                          <a:cubicBezTo>
                            <a:pt x="89" y="21648"/>
                            <a:pt x="44" y="21647"/>
                            <a:pt x="0" y="21647"/>
                          </a:cubicBezTo>
                          <a:lnTo>
                            <a:pt x="134" y="48"/>
                          </a:lnTo>
                          <a:close/>
                        </a:path>
                      </a:pathLst>
                    </a:custGeom>
                    <a:noFill/>
                    <a:ln w="25400">
                      <a:solidFill>
                        <a:srgbClr val="8CF4EA"/>
                      </a:solidFill>
                      <a:round/>
                      <a:headEnd/>
                      <a:tailEnd/>
                    </a:ln>
                  </p:spPr>
                  <p:txBody>
                    <a:bodyPr/>
                    <a:lstStyle/>
                    <a:p>
                      <a:endParaRPr lang="fr-FR"/>
                    </a:p>
                  </p:txBody>
                </p:sp>
                <p:sp>
                  <p:nvSpPr>
                    <p:cNvPr id="161" name="Arc 126"/>
                    <p:cNvSpPr>
                      <a:spLocks/>
                    </p:cNvSpPr>
                    <p:nvPr/>
                  </p:nvSpPr>
                  <p:spPr bwMode="auto">
                    <a:xfrm>
                      <a:off x="2036" y="3182"/>
                      <a:ext cx="220" cy="127"/>
                    </a:xfrm>
                    <a:custGeom>
                      <a:avLst/>
                      <a:gdLst>
                        <a:gd name="G0" fmla="+- 21600 0 0"/>
                        <a:gd name="G1" fmla="+- 47 0 0"/>
                        <a:gd name="G2" fmla="+- 21600 0 0"/>
                        <a:gd name="T0" fmla="*/ 21493 w 21600"/>
                        <a:gd name="T1" fmla="*/ 21647 h 21647"/>
                        <a:gd name="T2" fmla="*/ 0 w 21600"/>
                        <a:gd name="T3" fmla="*/ 0 h 21647"/>
                        <a:gd name="T4" fmla="*/ 21600 w 21600"/>
                        <a:gd name="T5" fmla="*/ 47 h 21647"/>
                      </a:gdLst>
                      <a:ahLst/>
                      <a:cxnLst>
                        <a:cxn ang="0">
                          <a:pos x="T0" y="T1"/>
                        </a:cxn>
                        <a:cxn ang="0">
                          <a:pos x="T2" y="T3"/>
                        </a:cxn>
                        <a:cxn ang="0">
                          <a:pos x="T4" y="T5"/>
                        </a:cxn>
                      </a:cxnLst>
                      <a:rect l="0" t="0" r="r" b="b"/>
                      <a:pathLst>
                        <a:path w="21600" h="21647" fill="none" extrusionOk="0">
                          <a:moveTo>
                            <a:pt x="21493" y="21646"/>
                          </a:moveTo>
                          <a:cubicBezTo>
                            <a:pt x="9605" y="21587"/>
                            <a:pt x="0" y="11934"/>
                            <a:pt x="0" y="47"/>
                          </a:cubicBezTo>
                          <a:cubicBezTo>
                            <a:pt x="-1" y="31"/>
                            <a:pt x="0" y="15"/>
                            <a:pt x="0" y="0"/>
                          </a:cubicBezTo>
                        </a:path>
                        <a:path w="21600" h="21647" stroke="0" extrusionOk="0">
                          <a:moveTo>
                            <a:pt x="21493" y="21646"/>
                          </a:moveTo>
                          <a:cubicBezTo>
                            <a:pt x="9605" y="21587"/>
                            <a:pt x="0" y="11934"/>
                            <a:pt x="0" y="47"/>
                          </a:cubicBezTo>
                          <a:cubicBezTo>
                            <a:pt x="-1" y="31"/>
                            <a:pt x="0" y="15"/>
                            <a:pt x="0" y="0"/>
                          </a:cubicBezTo>
                          <a:lnTo>
                            <a:pt x="21600" y="47"/>
                          </a:lnTo>
                          <a:close/>
                        </a:path>
                      </a:pathLst>
                    </a:custGeom>
                    <a:noFill/>
                    <a:ln w="25400">
                      <a:solidFill>
                        <a:srgbClr val="8CF4EA"/>
                      </a:solidFill>
                      <a:round/>
                      <a:headEnd/>
                      <a:tailEnd/>
                    </a:ln>
                  </p:spPr>
                  <p:txBody>
                    <a:bodyPr/>
                    <a:lstStyle/>
                    <a:p>
                      <a:endParaRPr lang="fr-FR"/>
                    </a:p>
                  </p:txBody>
                </p:sp>
              </p:grpSp>
              <p:grpSp>
                <p:nvGrpSpPr>
                  <p:cNvPr id="139" name="Group 127"/>
                  <p:cNvGrpSpPr>
                    <a:grpSpLocks/>
                  </p:cNvGrpSpPr>
                  <p:nvPr/>
                </p:nvGrpSpPr>
                <p:grpSpPr bwMode="auto">
                  <a:xfrm>
                    <a:off x="2247" y="3182"/>
                    <a:ext cx="441" cy="127"/>
                    <a:chOff x="2247" y="3182"/>
                    <a:chExt cx="441" cy="127"/>
                  </a:xfrm>
                </p:grpSpPr>
                <p:sp>
                  <p:nvSpPr>
                    <p:cNvPr id="158" name="Arc 128"/>
                    <p:cNvSpPr>
                      <a:spLocks/>
                    </p:cNvSpPr>
                    <p:nvPr/>
                  </p:nvSpPr>
                  <p:spPr bwMode="auto">
                    <a:xfrm>
                      <a:off x="2247" y="3182"/>
                      <a:ext cx="221" cy="127"/>
                    </a:xfrm>
                    <a:custGeom>
                      <a:avLst/>
                      <a:gdLst>
                        <a:gd name="G0" fmla="+- 107 0 0"/>
                        <a:gd name="G1" fmla="+- 48 0 0"/>
                        <a:gd name="G2" fmla="+- 21600 0 0"/>
                        <a:gd name="T0" fmla="*/ 21707 w 21707"/>
                        <a:gd name="T1" fmla="*/ 0 h 21648"/>
                        <a:gd name="T2" fmla="*/ 0 w 21707"/>
                        <a:gd name="T3" fmla="*/ 21648 h 21648"/>
                        <a:gd name="T4" fmla="*/ 107 w 21707"/>
                        <a:gd name="T5" fmla="*/ 48 h 21648"/>
                      </a:gdLst>
                      <a:ahLst/>
                      <a:cxnLst>
                        <a:cxn ang="0">
                          <a:pos x="T0" y="T1"/>
                        </a:cxn>
                        <a:cxn ang="0">
                          <a:pos x="T2" y="T3"/>
                        </a:cxn>
                        <a:cxn ang="0">
                          <a:pos x="T4" y="T5"/>
                        </a:cxn>
                      </a:cxnLst>
                      <a:rect l="0" t="0" r="r" b="b"/>
                      <a:pathLst>
                        <a:path w="21707" h="21648" fill="none" extrusionOk="0">
                          <a:moveTo>
                            <a:pt x="21706" y="0"/>
                          </a:moveTo>
                          <a:cubicBezTo>
                            <a:pt x="21706" y="16"/>
                            <a:pt x="21707" y="32"/>
                            <a:pt x="21707" y="48"/>
                          </a:cubicBezTo>
                          <a:cubicBezTo>
                            <a:pt x="21707" y="11977"/>
                            <a:pt x="12036" y="21648"/>
                            <a:pt x="107" y="21648"/>
                          </a:cubicBezTo>
                          <a:cubicBezTo>
                            <a:pt x="71" y="21648"/>
                            <a:pt x="35" y="21647"/>
                            <a:pt x="0" y="21647"/>
                          </a:cubicBezTo>
                        </a:path>
                        <a:path w="21707" h="21648" stroke="0" extrusionOk="0">
                          <a:moveTo>
                            <a:pt x="21706" y="0"/>
                          </a:moveTo>
                          <a:cubicBezTo>
                            <a:pt x="21706" y="16"/>
                            <a:pt x="21707" y="32"/>
                            <a:pt x="21707" y="48"/>
                          </a:cubicBezTo>
                          <a:cubicBezTo>
                            <a:pt x="21707" y="11977"/>
                            <a:pt x="12036" y="21648"/>
                            <a:pt x="107" y="21648"/>
                          </a:cubicBezTo>
                          <a:cubicBezTo>
                            <a:pt x="71" y="21648"/>
                            <a:pt x="35" y="21647"/>
                            <a:pt x="0" y="21647"/>
                          </a:cubicBezTo>
                          <a:lnTo>
                            <a:pt x="107" y="48"/>
                          </a:lnTo>
                          <a:close/>
                        </a:path>
                      </a:pathLst>
                    </a:custGeom>
                    <a:noFill/>
                    <a:ln w="25400">
                      <a:solidFill>
                        <a:srgbClr val="8CF4EA"/>
                      </a:solidFill>
                      <a:round/>
                      <a:headEnd/>
                      <a:tailEnd/>
                    </a:ln>
                  </p:spPr>
                  <p:txBody>
                    <a:bodyPr/>
                    <a:lstStyle/>
                    <a:p>
                      <a:endParaRPr lang="fr-FR"/>
                    </a:p>
                  </p:txBody>
                </p:sp>
                <p:sp>
                  <p:nvSpPr>
                    <p:cNvPr id="159" name="Arc 129"/>
                    <p:cNvSpPr>
                      <a:spLocks/>
                    </p:cNvSpPr>
                    <p:nvPr/>
                  </p:nvSpPr>
                  <p:spPr bwMode="auto">
                    <a:xfrm>
                      <a:off x="2468" y="3182"/>
                      <a:ext cx="220" cy="127"/>
                    </a:xfrm>
                    <a:custGeom>
                      <a:avLst/>
                      <a:gdLst>
                        <a:gd name="G0" fmla="+- 21600 0 0"/>
                        <a:gd name="G1" fmla="+- 47 0 0"/>
                        <a:gd name="G2" fmla="+- 21600 0 0"/>
                        <a:gd name="T0" fmla="*/ 21493 w 21600"/>
                        <a:gd name="T1" fmla="*/ 21647 h 21647"/>
                        <a:gd name="T2" fmla="*/ 0 w 21600"/>
                        <a:gd name="T3" fmla="*/ 0 h 21647"/>
                        <a:gd name="T4" fmla="*/ 21600 w 21600"/>
                        <a:gd name="T5" fmla="*/ 47 h 21647"/>
                      </a:gdLst>
                      <a:ahLst/>
                      <a:cxnLst>
                        <a:cxn ang="0">
                          <a:pos x="T0" y="T1"/>
                        </a:cxn>
                        <a:cxn ang="0">
                          <a:pos x="T2" y="T3"/>
                        </a:cxn>
                        <a:cxn ang="0">
                          <a:pos x="T4" y="T5"/>
                        </a:cxn>
                      </a:cxnLst>
                      <a:rect l="0" t="0" r="r" b="b"/>
                      <a:pathLst>
                        <a:path w="21600" h="21647" fill="none" extrusionOk="0">
                          <a:moveTo>
                            <a:pt x="21493" y="21646"/>
                          </a:moveTo>
                          <a:cubicBezTo>
                            <a:pt x="9605" y="21587"/>
                            <a:pt x="0" y="11934"/>
                            <a:pt x="0" y="47"/>
                          </a:cubicBezTo>
                          <a:cubicBezTo>
                            <a:pt x="-1" y="31"/>
                            <a:pt x="0" y="15"/>
                            <a:pt x="0" y="0"/>
                          </a:cubicBezTo>
                        </a:path>
                        <a:path w="21600" h="21647" stroke="0" extrusionOk="0">
                          <a:moveTo>
                            <a:pt x="21493" y="21646"/>
                          </a:moveTo>
                          <a:cubicBezTo>
                            <a:pt x="9605" y="21587"/>
                            <a:pt x="0" y="11934"/>
                            <a:pt x="0" y="47"/>
                          </a:cubicBezTo>
                          <a:cubicBezTo>
                            <a:pt x="-1" y="31"/>
                            <a:pt x="0" y="15"/>
                            <a:pt x="0" y="0"/>
                          </a:cubicBezTo>
                          <a:lnTo>
                            <a:pt x="21600" y="47"/>
                          </a:lnTo>
                          <a:close/>
                        </a:path>
                      </a:pathLst>
                    </a:custGeom>
                    <a:noFill/>
                    <a:ln w="25400">
                      <a:solidFill>
                        <a:srgbClr val="8CF4EA"/>
                      </a:solidFill>
                      <a:round/>
                      <a:headEnd/>
                      <a:tailEnd/>
                    </a:ln>
                  </p:spPr>
                  <p:txBody>
                    <a:bodyPr/>
                    <a:lstStyle/>
                    <a:p>
                      <a:endParaRPr lang="fr-FR"/>
                    </a:p>
                  </p:txBody>
                </p:sp>
              </p:grpSp>
              <p:grpSp>
                <p:nvGrpSpPr>
                  <p:cNvPr id="140" name="Group 130"/>
                  <p:cNvGrpSpPr>
                    <a:grpSpLocks/>
                  </p:cNvGrpSpPr>
                  <p:nvPr/>
                </p:nvGrpSpPr>
                <p:grpSpPr bwMode="auto">
                  <a:xfrm>
                    <a:off x="2679" y="3182"/>
                    <a:ext cx="441" cy="127"/>
                    <a:chOff x="2679" y="3182"/>
                    <a:chExt cx="441" cy="127"/>
                  </a:xfrm>
                </p:grpSpPr>
                <p:sp>
                  <p:nvSpPr>
                    <p:cNvPr id="156" name="Arc 131"/>
                    <p:cNvSpPr>
                      <a:spLocks/>
                    </p:cNvSpPr>
                    <p:nvPr/>
                  </p:nvSpPr>
                  <p:spPr bwMode="auto">
                    <a:xfrm>
                      <a:off x="2679" y="3182"/>
                      <a:ext cx="221" cy="127"/>
                    </a:xfrm>
                    <a:custGeom>
                      <a:avLst/>
                      <a:gdLst>
                        <a:gd name="G0" fmla="+- 107 0 0"/>
                        <a:gd name="G1" fmla="+- 48 0 0"/>
                        <a:gd name="G2" fmla="+- 21600 0 0"/>
                        <a:gd name="T0" fmla="*/ 21707 w 21707"/>
                        <a:gd name="T1" fmla="*/ 0 h 21648"/>
                        <a:gd name="T2" fmla="*/ 0 w 21707"/>
                        <a:gd name="T3" fmla="*/ 21648 h 21648"/>
                        <a:gd name="T4" fmla="*/ 107 w 21707"/>
                        <a:gd name="T5" fmla="*/ 48 h 21648"/>
                      </a:gdLst>
                      <a:ahLst/>
                      <a:cxnLst>
                        <a:cxn ang="0">
                          <a:pos x="T0" y="T1"/>
                        </a:cxn>
                        <a:cxn ang="0">
                          <a:pos x="T2" y="T3"/>
                        </a:cxn>
                        <a:cxn ang="0">
                          <a:pos x="T4" y="T5"/>
                        </a:cxn>
                      </a:cxnLst>
                      <a:rect l="0" t="0" r="r" b="b"/>
                      <a:pathLst>
                        <a:path w="21707" h="21648" fill="none" extrusionOk="0">
                          <a:moveTo>
                            <a:pt x="21706" y="0"/>
                          </a:moveTo>
                          <a:cubicBezTo>
                            <a:pt x="21706" y="16"/>
                            <a:pt x="21707" y="32"/>
                            <a:pt x="21707" y="48"/>
                          </a:cubicBezTo>
                          <a:cubicBezTo>
                            <a:pt x="21707" y="11977"/>
                            <a:pt x="12036" y="21648"/>
                            <a:pt x="107" y="21648"/>
                          </a:cubicBezTo>
                          <a:cubicBezTo>
                            <a:pt x="71" y="21648"/>
                            <a:pt x="35" y="21647"/>
                            <a:pt x="0" y="21647"/>
                          </a:cubicBezTo>
                        </a:path>
                        <a:path w="21707" h="21648" stroke="0" extrusionOk="0">
                          <a:moveTo>
                            <a:pt x="21706" y="0"/>
                          </a:moveTo>
                          <a:cubicBezTo>
                            <a:pt x="21706" y="16"/>
                            <a:pt x="21707" y="32"/>
                            <a:pt x="21707" y="48"/>
                          </a:cubicBezTo>
                          <a:cubicBezTo>
                            <a:pt x="21707" y="11977"/>
                            <a:pt x="12036" y="21648"/>
                            <a:pt x="107" y="21648"/>
                          </a:cubicBezTo>
                          <a:cubicBezTo>
                            <a:pt x="71" y="21648"/>
                            <a:pt x="35" y="21647"/>
                            <a:pt x="0" y="21647"/>
                          </a:cubicBezTo>
                          <a:lnTo>
                            <a:pt x="107" y="48"/>
                          </a:lnTo>
                          <a:close/>
                        </a:path>
                      </a:pathLst>
                    </a:custGeom>
                    <a:noFill/>
                    <a:ln w="25400">
                      <a:solidFill>
                        <a:srgbClr val="8CF4EA"/>
                      </a:solidFill>
                      <a:round/>
                      <a:headEnd/>
                      <a:tailEnd/>
                    </a:ln>
                  </p:spPr>
                  <p:txBody>
                    <a:bodyPr/>
                    <a:lstStyle/>
                    <a:p>
                      <a:endParaRPr lang="fr-FR"/>
                    </a:p>
                  </p:txBody>
                </p:sp>
                <p:sp>
                  <p:nvSpPr>
                    <p:cNvPr id="157" name="Arc 132"/>
                    <p:cNvSpPr>
                      <a:spLocks/>
                    </p:cNvSpPr>
                    <p:nvPr/>
                  </p:nvSpPr>
                  <p:spPr bwMode="auto">
                    <a:xfrm>
                      <a:off x="2900" y="3182"/>
                      <a:ext cx="220" cy="127"/>
                    </a:xfrm>
                    <a:custGeom>
                      <a:avLst/>
                      <a:gdLst>
                        <a:gd name="G0" fmla="+- 21600 0 0"/>
                        <a:gd name="G1" fmla="+- 47 0 0"/>
                        <a:gd name="G2" fmla="+- 21600 0 0"/>
                        <a:gd name="T0" fmla="*/ 21493 w 21600"/>
                        <a:gd name="T1" fmla="*/ 21647 h 21647"/>
                        <a:gd name="T2" fmla="*/ 0 w 21600"/>
                        <a:gd name="T3" fmla="*/ 0 h 21647"/>
                        <a:gd name="T4" fmla="*/ 21600 w 21600"/>
                        <a:gd name="T5" fmla="*/ 47 h 21647"/>
                      </a:gdLst>
                      <a:ahLst/>
                      <a:cxnLst>
                        <a:cxn ang="0">
                          <a:pos x="T0" y="T1"/>
                        </a:cxn>
                        <a:cxn ang="0">
                          <a:pos x="T2" y="T3"/>
                        </a:cxn>
                        <a:cxn ang="0">
                          <a:pos x="T4" y="T5"/>
                        </a:cxn>
                      </a:cxnLst>
                      <a:rect l="0" t="0" r="r" b="b"/>
                      <a:pathLst>
                        <a:path w="21600" h="21647" fill="none" extrusionOk="0">
                          <a:moveTo>
                            <a:pt x="21493" y="21646"/>
                          </a:moveTo>
                          <a:cubicBezTo>
                            <a:pt x="9605" y="21587"/>
                            <a:pt x="0" y="11934"/>
                            <a:pt x="0" y="47"/>
                          </a:cubicBezTo>
                          <a:cubicBezTo>
                            <a:pt x="-1" y="31"/>
                            <a:pt x="0" y="15"/>
                            <a:pt x="0" y="0"/>
                          </a:cubicBezTo>
                        </a:path>
                        <a:path w="21600" h="21647" stroke="0" extrusionOk="0">
                          <a:moveTo>
                            <a:pt x="21493" y="21646"/>
                          </a:moveTo>
                          <a:cubicBezTo>
                            <a:pt x="9605" y="21587"/>
                            <a:pt x="0" y="11934"/>
                            <a:pt x="0" y="47"/>
                          </a:cubicBezTo>
                          <a:cubicBezTo>
                            <a:pt x="-1" y="31"/>
                            <a:pt x="0" y="15"/>
                            <a:pt x="0" y="0"/>
                          </a:cubicBezTo>
                          <a:lnTo>
                            <a:pt x="21600" y="47"/>
                          </a:lnTo>
                          <a:close/>
                        </a:path>
                      </a:pathLst>
                    </a:custGeom>
                    <a:noFill/>
                    <a:ln w="25400">
                      <a:solidFill>
                        <a:srgbClr val="8CF4EA"/>
                      </a:solidFill>
                      <a:round/>
                      <a:headEnd/>
                      <a:tailEnd/>
                    </a:ln>
                  </p:spPr>
                  <p:txBody>
                    <a:bodyPr/>
                    <a:lstStyle/>
                    <a:p>
                      <a:endParaRPr lang="fr-FR"/>
                    </a:p>
                  </p:txBody>
                </p:sp>
              </p:grpSp>
              <p:grpSp>
                <p:nvGrpSpPr>
                  <p:cNvPr id="141" name="Group 133"/>
                  <p:cNvGrpSpPr>
                    <a:grpSpLocks/>
                  </p:cNvGrpSpPr>
                  <p:nvPr/>
                </p:nvGrpSpPr>
                <p:grpSpPr bwMode="auto">
                  <a:xfrm>
                    <a:off x="3111" y="3182"/>
                    <a:ext cx="441" cy="127"/>
                    <a:chOff x="3111" y="3182"/>
                    <a:chExt cx="441" cy="127"/>
                  </a:xfrm>
                </p:grpSpPr>
                <p:sp>
                  <p:nvSpPr>
                    <p:cNvPr id="154" name="Arc 134"/>
                    <p:cNvSpPr>
                      <a:spLocks/>
                    </p:cNvSpPr>
                    <p:nvPr/>
                  </p:nvSpPr>
                  <p:spPr bwMode="auto">
                    <a:xfrm>
                      <a:off x="3111" y="3182"/>
                      <a:ext cx="221" cy="127"/>
                    </a:xfrm>
                    <a:custGeom>
                      <a:avLst/>
                      <a:gdLst>
                        <a:gd name="G0" fmla="+- 107 0 0"/>
                        <a:gd name="G1" fmla="+- 48 0 0"/>
                        <a:gd name="G2" fmla="+- 21600 0 0"/>
                        <a:gd name="T0" fmla="*/ 21707 w 21707"/>
                        <a:gd name="T1" fmla="*/ 0 h 21648"/>
                        <a:gd name="T2" fmla="*/ 0 w 21707"/>
                        <a:gd name="T3" fmla="*/ 21648 h 21648"/>
                        <a:gd name="T4" fmla="*/ 107 w 21707"/>
                        <a:gd name="T5" fmla="*/ 48 h 21648"/>
                      </a:gdLst>
                      <a:ahLst/>
                      <a:cxnLst>
                        <a:cxn ang="0">
                          <a:pos x="T0" y="T1"/>
                        </a:cxn>
                        <a:cxn ang="0">
                          <a:pos x="T2" y="T3"/>
                        </a:cxn>
                        <a:cxn ang="0">
                          <a:pos x="T4" y="T5"/>
                        </a:cxn>
                      </a:cxnLst>
                      <a:rect l="0" t="0" r="r" b="b"/>
                      <a:pathLst>
                        <a:path w="21707" h="21648" fill="none" extrusionOk="0">
                          <a:moveTo>
                            <a:pt x="21706" y="0"/>
                          </a:moveTo>
                          <a:cubicBezTo>
                            <a:pt x="21706" y="16"/>
                            <a:pt x="21707" y="32"/>
                            <a:pt x="21707" y="48"/>
                          </a:cubicBezTo>
                          <a:cubicBezTo>
                            <a:pt x="21707" y="11977"/>
                            <a:pt x="12036" y="21648"/>
                            <a:pt x="107" y="21648"/>
                          </a:cubicBezTo>
                          <a:cubicBezTo>
                            <a:pt x="71" y="21648"/>
                            <a:pt x="35" y="21647"/>
                            <a:pt x="0" y="21647"/>
                          </a:cubicBezTo>
                        </a:path>
                        <a:path w="21707" h="21648" stroke="0" extrusionOk="0">
                          <a:moveTo>
                            <a:pt x="21706" y="0"/>
                          </a:moveTo>
                          <a:cubicBezTo>
                            <a:pt x="21706" y="16"/>
                            <a:pt x="21707" y="32"/>
                            <a:pt x="21707" y="48"/>
                          </a:cubicBezTo>
                          <a:cubicBezTo>
                            <a:pt x="21707" y="11977"/>
                            <a:pt x="12036" y="21648"/>
                            <a:pt x="107" y="21648"/>
                          </a:cubicBezTo>
                          <a:cubicBezTo>
                            <a:pt x="71" y="21648"/>
                            <a:pt x="35" y="21647"/>
                            <a:pt x="0" y="21647"/>
                          </a:cubicBezTo>
                          <a:lnTo>
                            <a:pt x="107" y="48"/>
                          </a:lnTo>
                          <a:close/>
                        </a:path>
                      </a:pathLst>
                    </a:custGeom>
                    <a:noFill/>
                    <a:ln w="25400">
                      <a:solidFill>
                        <a:srgbClr val="8CF4EA"/>
                      </a:solidFill>
                      <a:round/>
                      <a:headEnd/>
                      <a:tailEnd/>
                    </a:ln>
                  </p:spPr>
                  <p:txBody>
                    <a:bodyPr/>
                    <a:lstStyle/>
                    <a:p>
                      <a:endParaRPr lang="fr-FR"/>
                    </a:p>
                  </p:txBody>
                </p:sp>
                <p:sp>
                  <p:nvSpPr>
                    <p:cNvPr id="155" name="Arc 135"/>
                    <p:cNvSpPr>
                      <a:spLocks/>
                    </p:cNvSpPr>
                    <p:nvPr/>
                  </p:nvSpPr>
                  <p:spPr bwMode="auto">
                    <a:xfrm>
                      <a:off x="3332" y="3182"/>
                      <a:ext cx="220" cy="127"/>
                    </a:xfrm>
                    <a:custGeom>
                      <a:avLst/>
                      <a:gdLst>
                        <a:gd name="G0" fmla="+- 21600 0 0"/>
                        <a:gd name="G1" fmla="+- 47 0 0"/>
                        <a:gd name="G2" fmla="+- 21600 0 0"/>
                        <a:gd name="T0" fmla="*/ 21493 w 21600"/>
                        <a:gd name="T1" fmla="*/ 21647 h 21647"/>
                        <a:gd name="T2" fmla="*/ 0 w 21600"/>
                        <a:gd name="T3" fmla="*/ 0 h 21647"/>
                        <a:gd name="T4" fmla="*/ 21600 w 21600"/>
                        <a:gd name="T5" fmla="*/ 47 h 21647"/>
                      </a:gdLst>
                      <a:ahLst/>
                      <a:cxnLst>
                        <a:cxn ang="0">
                          <a:pos x="T0" y="T1"/>
                        </a:cxn>
                        <a:cxn ang="0">
                          <a:pos x="T2" y="T3"/>
                        </a:cxn>
                        <a:cxn ang="0">
                          <a:pos x="T4" y="T5"/>
                        </a:cxn>
                      </a:cxnLst>
                      <a:rect l="0" t="0" r="r" b="b"/>
                      <a:pathLst>
                        <a:path w="21600" h="21647" fill="none" extrusionOk="0">
                          <a:moveTo>
                            <a:pt x="21493" y="21646"/>
                          </a:moveTo>
                          <a:cubicBezTo>
                            <a:pt x="9605" y="21587"/>
                            <a:pt x="0" y="11934"/>
                            <a:pt x="0" y="47"/>
                          </a:cubicBezTo>
                          <a:cubicBezTo>
                            <a:pt x="-1" y="31"/>
                            <a:pt x="0" y="15"/>
                            <a:pt x="0" y="0"/>
                          </a:cubicBezTo>
                        </a:path>
                        <a:path w="21600" h="21647" stroke="0" extrusionOk="0">
                          <a:moveTo>
                            <a:pt x="21493" y="21646"/>
                          </a:moveTo>
                          <a:cubicBezTo>
                            <a:pt x="9605" y="21587"/>
                            <a:pt x="0" y="11934"/>
                            <a:pt x="0" y="47"/>
                          </a:cubicBezTo>
                          <a:cubicBezTo>
                            <a:pt x="-1" y="31"/>
                            <a:pt x="0" y="15"/>
                            <a:pt x="0" y="0"/>
                          </a:cubicBezTo>
                          <a:lnTo>
                            <a:pt x="21600" y="47"/>
                          </a:lnTo>
                          <a:close/>
                        </a:path>
                      </a:pathLst>
                    </a:custGeom>
                    <a:noFill/>
                    <a:ln w="25400">
                      <a:solidFill>
                        <a:srgbClr val="8CF4EA"/>
                      </a:solidFill>
                      <a:round/>
                      <a:headEnd/>
                      <a:tailEnd/>
                    </a:ln>
                  </p:spPr>
                  <p:txBody>
                    <a:bodyPr/>
                    <a:lstStyle/>
                    <a:p>
                      <a:endParaRPr lang="fr-FR"/>
                    </a:p>
                  </p:txBody>
                </p:sp>
              </p:grpSp>
              <p:grpSp>
                <p:nvGrpSpPr>
                  <p:cNvPr id="142" name="Group 136"/>
                  <p:cNvGrpSpPr>
                    <a:grpSpLocks/>
                  </p:cNvGrpSpPr>
                  <p:nvPr/>
                </p:nvGrpSpPr>
                <p:grpSpPr bwMode="auto">
                  <a:xfrm>
                    <a:off x="3543" y="3182"/>
                    <a:ext cx="441" cy="127"/>
                    <a:chOff x="3543" y="3182"/>
                    <a:chExt cx="441" cy="127"/>
                  </a:xfrm>
                </p:grpSpPr>
                <p:sp>
                  <p:nvSpPr>
                    <p:cNvPr id="152" name="Arc 137"/>
                    <p:cNvSpPr>
                      <a:spLocks/>
                    </p:cNvSpPr>
                    <p:nvPr/>
                  </p:nvSpPr>
                  <p:spPr bwMode="auto">
                    <a:xfrm>
                      <a:off x="3543" y="3182"/>
                      <a:ext cx="221" cy="127"/>
                    </a:xfrm>
                    <a:custGeom>
                      <a:avLst/>
                      <a:gdLst>
                        <a:gd name="G0" fmla="+- 107 0 0"/>
                        <a:gd name="G1" fmla="+- 48 0 0"/>
                        <a:gd name="G2" fmla="+- 21600 0 0"/>
                        <a:gd name="T0" fmla="*/ 21707 w 21707"/>
                        <a:gd name="T1" fmla="*/ 0 h 21648"/>
                        <a:gd name="T2" fmla="*/ 0 w 21707"/>
                        <a:gd name="T3" fmla="*/ 21648 h 21648"/>
                        <a:gd name="T4" fmla="*/ 107 w 21707"/>
                        <a:gd name="T5" fmla="*/ 48 h 21648"/>
                      </a:gdLst>
                      <a:ahLst/>
                      <a:cxnLst>
                        <a:cxn ang="0">
                          <a:pos x="T0" y="T1"/>
                        </a:cxn>
                        <a:cxn ang="0">
                          <a:pos x="T2" y="T3"/>
                        </a:cxn>
                        <a:cxn ang="0">
                          <a:pos x="T4" y="T5"/>
                        </a:cxn>
                      </a:cxnLst>
                      <a:rect l="0" t="0" r="r" b="b"/>
                      <a:pathLst>
                        <a:path w="21707" h="21648" fill="none" extrusionOk="0">
                          <a:moveTo>
                            <a:pt x="21706" y="0"/>
                          </a:moveTo>
                          <a:cubicBezTo>
                            <a:pt x="21706" y="16"/>
                            <a:pt x="21707" y="32"/>
                            <a:pt x="21707" y="48"/>
                          </a:cubicBezTo>
                          <a:cubicBezTo>
                            <a:pt x="21707" y="11977"/>
                            <a:pt x="12036" y="21648"/>
                            <a:pt x="107" y="21648"/>
                          </a:cubicBezTo>
                          <a:cubicBezTo>
                            <a:pt x="71" y="21648"/>
                            <a:pt x="35" y="21647"/>
                            <a:pt x="0" y="21647"/>
                          </a:cubicBezTo>
                        </a:path>
                        <a:path w="21707" h="21648" stroke="0" extrusionOk="0">
                          <a:moveTo>
                            <a:pt x="21706" y="0"/>
                          </a:moveTo>
                          <a:cubicBezTo>
                            <a:pt x="21706" y="16"/>
                            <a:pt x="21707" y="32"/>
                            <a:pt x="21707" y="48"/>
                          </a:cubicBezTo>
                          <a:cubicBezTo>
                            <a:pt x="21707" y="11977"/>
                            <a:pt x="12036" y="21648"/>
                            <a:pt x="107" y="21648"/>
                          </a:cubicBezTo>
                          <a:cubicBezTo>
                            <a:pt x="71" y="21648"/>
                            <a:pt x="35" y="21647"/>
                            <a:pt x="0" y="21647"/>
                          </a:cubicBezTo>
                          <a:lnTo>
                            <a:pt x="107" y="48"/>
                          </a:lnTo>
                          <a:close/>
                        </a:path>
                      </a:pathLst>
                    </a:custGeom>
                    <a:noFill/>
                    <a:ln w="25400">
                      <a:solidFill>
                        <a:srgbClr val="8CF4EA"/>
                      </a:solidFill>
                      <a:round/>
                      <a:headEnd/>
                      <a:tailEnd/>
                    </a:ln>
                  </p:spPr>
                  <p:txBody>
                    <a:bodyPr/>
                    <a:lstStyle/>
                    <a:p>
                      <a:endParaRPr lang="fr-FR"/>
                    </a:p>
                  </p:txBody>
                </p:sp>
                <p:sp>
                  <p:nvSpPr>
                    <p:cNvPr id="153" name="Arc 138"/>
                    <p:cNvSpPr>
                      <a:spLocks/>
                    </p:cNvSpPr>
                    <p:nvPr/>
                  </p:nvSpPr>
                  <p:spPr bwMode="auto">
                    <a:xfrm>
                      <a:off x="3764" y="3182"/>
                      <a:ext cx="220" cy="127"/>
                    </a:xfrm>
                    <a:custGeom>
                      <a:avLst/>
                      <a:gdLst>
                        <a:gd name="G0" fmla="+- 21600 0 0"/>
                        <a:gd name="G1" fmla="+- 47 0 0"/>
                        <a:gd name="G2" fmla="+- 21600 0 0"/>
                        <a:gd name="T0" fmla="*/ 21493 w 21600"/>
                        <a:gd name="T1" fmla="*/ 21647 h 21647"/>
                        <a:gd name="T2" fmla="*/ 0 w 21600"/>
                        <a:gd name="T3" fmla="*/ 0 h 21647"/>
                        <a:gd name="T4" fmla="*/ 21600 w 21600"/>
                        <a:gd name="T5" fmla="*/ 47 h 21647"/>
                      </a:gdLst>
                      <a:ahLst/>
                      <a:cxnLst>
                        <a:cxn ang="0">
                          <a:pos x="T0" y="T1"/>
                        </a:cxn>
                        <a:cxn ang="0">
                          <a:pos x="T2" y="T3"/>
                        </a:cxn>
                        <a:cxn ang="0">
                          <a:pos x="T4" y="T5"/>
                        </a:cxn>
                      </a:cxnLst>
                      <a:rect l="0" t="0" r="r" b="b"/>
                      <a:pathLst>
                        <a:path w="21600" h="21647" fill="none" extrusionOk="0">
                          <a:moveTo>
                            <a:pt x="21493" y="21646"/>
                          </a:moveTo>
                          <a:cubicBezTo>
                            <a:pt x="9605" y="21587"/>
                            <a:pt x="0" y="11934"/>
                            <a:pt x="0" y="47"/>
                          </a:cubicBezTo>
                          <a:cubicBezTo>
                            <a:pt x="-1" y="31"/>
                            <a:pt x="0" y="15"/>
                            <a:pt x="0" y="0"/>
                          </a:cubicBezTo>
                        </a:path>
                        <a:path w="21600" h="21647" stroke="0" extrusionOk="0">
                          <a:moveTo>
                            <a:pt x="21493" y="21646"/>
                          </a:moveTo>
                          <a:cubicBezTo>
                            <a:pt x="9605" y="21587"/>
                            <a:pt x="0" y="11934"/>
                            <a:pt x="0" y="47"/>
                          </a:cubicBezTo>
                          <a:cubicBezTo>
                            <a:pt x="-1" y="31"/>
                            <a:pt x="0" y="15"/>
                            <a:pt x="0" y="0"/>
                          </a:cubicBezTo>
                          <a:lnTo>
                            <a:pt x="21600" y="47"/>
                          </a:lnTo>
                          <a:close/>
                        </a:path>
                      </a:pathLst>
                    </a:custGeom>
                    <a:noFill/>
                    <a:ln w="25400">
                      <a:solidFill>
                        <a:srgbClr val="8CF4EA"/>
                      </a:solidFill>
                      <a:round/>
                      <a:headEnd/>
                      <a:tailEnd/>
                    </a:ln>
                  </p:spPr>
                  <p:txBody>
                    <a:bodyPr/>
                    <a:lstStyle/>
                    <a:p>
                      <a:endParaRPr lang="fr-FR"/>
                    </a:p>
                  </p:txBody>
                </p:sp>
              </p:grpSp>
              <p:grpSp>
                <p:nvGrpSpPr>
                  <p:cNvPr id="143" name="Group 139"/>
                  <p:cNvGrpSpPr>
                    <a:grpSpLocks/>
                  </p:cNvGrpSpPr>
                  <p:nvPr/>
                </p:nvGrpSpPr>
                <p:grpSpPr bwMode="auto">
                  <a:xfrm>
                    <a:off x="3975" y="3182"/>
                    <a:ext cx="440" cy="127"/>
                    <a:chOff x="3975" y="3182"/>
                    <a:chExt cx="440" cy="127"/>
                  </a:xfrm>
                </p:grpSpPr>
                <p:sp>
                  <p:nvSpPr>
                    <p:cNvPr id="150" name="Arc 140"/>
                    <p:cNvSpPr>
                      <a:spLocks/>
                    </p:cNvSpPr>
                    <p:nvPr/>
                  </p:nvSpPr>
                  <p:spPr bwMode="auto">
                    <a:xfrm>
                      <a:off x="3975" y="3182"/>
                      <a:ext cx="221" cy="127"/>
                    </a:xfrm>
                    <a:custGeom>
                      <a:avLst/>
                      <a:gdLst>
                        <a:gd name="G0" fmla="+- 107 0 0"/>
                        <a:gd name="G1" fmla="+- 48 0 0"/>
                        <a:gd name="G2" fmla="+- 21600 0 0"/>
                        <a:gd name="T0" fmla="*/ 21707 w 21707"/>
                        <a:gd name="T1" fmla="*/ 0 h 21648"/>
                        <a:gd name="T2" fmla="*/ 0 w 21707"/>
                        <a:gd name="T3" fmla="*/ 21648 h 21648"/>
                        <a:gd name="T4" fmla="*/ 107 w 21707"/>
                        <a:gd name="T5" fmla="*/ 48 h 21648"/>
                      </a:gdLst>
                      <a:ahLst/>
                      <a:cxnLst>
                        <a:cxn ang="0">
                          <a:pos x="T0" y="T1"/>
                        </a:cxn>
                        <a:cxn ang="0">
                          <a:pos x="T2" y="T3"/>
                        </a:cxn>
                        <a:cxn ang="0">
                          <a:pos x="T4" y="T5"/>
                        </a:cxn>
                      </a:cxnLst>
                      <a:rect l="0" t="0" r="r" b="b"/>
                      <a:pathLst>
                        <a:path w="21707" h="21648" fill="none" extrusionOk="0">
                          <a:moveTo>
                            <a:pt x="21706" y="0"/>
                          </a:moveTo>
                          <a:cubicBezTo>
                            <a:pt x="21706" y="16"/>
                            <a:pt x="21707" y="32"/>
                            <a:pt x="21707" y="48"/>
                          </a:cubicBezTo>
                          <a:cubicBezTo>
                            <a:pt x="21707" y="11977"/>
                            <a:pt x="12036" y="21648"/>
                            <a:pt x="107" y="21648"/>
                          </a:cubicBezTo>
                          <a:cubicBezTo>
                            <a:pt x="71" y="21648"/>
                            <a:pt x="35" y="21647"/>
                            <a:pt x="0" y="21647"/>
                          </a:cubicBezTo>
                        </a:path>
                        <a:path w="21707" h="21648" stroke="0" extrusionOk="0">
                          <a:moveTo>
                            <a:pt x="21706" y="0"/>
                          </a:moveTo>
                          <a:cubicBezTo>
                            <a:pt x="21706" y="16"/>
                            <a:pt x="21707" y="32"/>
                            <a:pt x="21707" y="48"/>
                          </a:cubicBezTo>
                          <a:cubicBezTo>
                            <a:pt x="21707" y="11977"/>
                            <a:pt x="12036" y="21648"/>
                            <a:pt x="107" y="21648"/>
                          </a:cubicBezTo>
                          <a:cubicBezTo>
                            <a:pt x="71" y="21648"/>
                            <a:pt x="35" y="21647"/>
                            <a:pt x="0" y="21647"/>
                          </a:cubicBezTo>
                          <a:lnTo>
                            <a:pt x="107" y="48"/>
                          </a:lnTo>
                          <a:close/>
                        </a:path>
                      </a:pathLst>
                    </a:custGeom>
                    <a:noFill/>
                    <a:ln w="25400">
                      <a:solidFill>
                        <a:srgbClr val="8CF4EA"/>
                      </a:solidFill>
                      <a:round/>
                      <a:headEnd/>
                      <a:tailEnd/>
                    </a:ln>
                  </p:spPr>
                  <p:txBody>
                    <a:bodyPr/>
                    <a:lstStyle/>
                    <a:p>
                      <a:endParaRPr lang="fr-FR"/>
                    </a:p>
                  </p:txBody>
                </p:sp>
                <p:sp>
                  <p:nvSpPr>
                    <p:cNvPr id="151" name="Arc 141"/>
                    <p:cNvSpPr>
                      <a:spLocks/>
                    </p:cNvSpPr>
                    <p:nvPr/>
                  </p:nvSpPr>
                  <p:spPr bwMode="auto">
                    <a:xfrm>
                      <a:off x="4195" y="3182"/>
                      <a:ext cx="220" cy="127"/>
                    </a:xfrm>
                    <a:custGeom>
                      <a:avLst/>
                      <a:gdLst>
                        <a:gd name="G0" fmla="+- 21600 0 0"/>
                        <a:gd name="G1" fmla="+- 47 0 0"/>
                        <a:gd name="G2" fmla="+- 21600 0 0"/>
                        <a:gd name="T0" fmla="*/ 21493 w 21600"/>
                        <a:gd name="T1" fmla="*/ 21647 h 21647"/>
                        <a:gd name="T2" fmla="*/ 0 w 21600"/>
                        <a:gd name="T3" fmla="*/ 0 h 21647"/>
                        <a:gd name="T4" fmla="*/ 21600 w 21600"/>
                        <a:gd name="T5" fmla="*/ 47 h 21647"/>
                      </a:gdLst>
                      <a:ahLst/>
                      <a:cxnLst>
                        <a:cxn ang="0">
                          <a:pos x="T0" y="T1"/>
                        </a:cxn>
                        <a:cxn ang="0">
                          <a:pos x="T2" y="T3"/>
                        </a:cxn>
                        <a:cxn ang="0">
                          <a:pos x="T4" y="T5"/>
                        </a:cxn>
                      </a:cxnLst>
                      <a:rect l="0" t="0" r="r" b="b"/>
                      <a:pathLst>
                        <a:path w="21600" h="21647" fill="none" extrusionOk="0">
                          <a:moveTo>
                            <a:pt x="21493" y="21646"/>
                          </a:moveTo>
                          <a:cubicBezTo>
                            <a:pt x="9605" y="21587"/>
                            <a:pt x="0" y="11934"/>
                            <a:pt x="0" y="47"/>
                          </a:cubicBezTo>
                          <a:cubicBezTo>
                            <a:pt x="-1" y="31"/>
                            <a:pt x="0" y="15"/>
                            <a:pt x="0" y="0"/>
                          </a:cubicBezTo>
                        </a:path>
                        <a:path w="21600" h="21647" stroke="0" extrusionOk="0">
                          <a:moveTo>
                            <a:pt x="21493" y="21646"/>
                          </a:moveTo>
                          <a:cubicBezTo>
                            <a:pt x="9605" y="21587"/>
                            <a:pt x="0" y="11934"/>
                            <a:pt x="0" y="47"/>
                          </a:cubicBezTo>
                          <a:cubicBezTo>
                            <a:pt x="-1" y="31"/>
                            <a:pt x="0" y="15"/>
                            <a:pt x="0" y="0"/>
                          </a:cubicBezTo>
                          <a:lnTo>
                            <a:pt x="21600" y="47"/>
                          </a:lnTo>
                          <a:close/>
                        </a:path>
                      </a:pathLst>
                    </a:custGeom>
                    <a:noFill/>
                    <a:ln w="25400">
                      <a:solidFill>
                        <a:srgbClr val="8CF4EA"/>
                      </a:solidFill>
                      <a:round/>
                      <a:headEnd/>
                      <a:tailEnd/>
                    </a:ln>
                  </p:spPr>
                  <p:txBody>
                    <a:bodyPr/>
                    <a:lstStyle/>
                    <a:p>
                      <a:endParaRPr lang="fr-FR"/>
                    </a:p>
                  </p:txBody>
                </p:sp>
              </p:grpSp>
              <p:grpSp>
                <p:nvGrpSpPr>
                  <p:cNvPr id="144" name="Group 142"/>
                  <p:cNvGrpSpPr>
                    <a:grpSpLocks/>
                  </p:cNvGrpSpPr>
                  <p:nvPr/>
                </p:nvGrpSpPr>
                <p:grpSpPr bwMode="auto">
                  <a:xfrm>
                    <a:off x="4406" y="3182"/>
                    <a:ext cx="441" cy="127"/>
                    <a:chOff x="4406" y="3182"/>
                    <a:chExt cx="441" cy="127"/>
                  </a:xfrm>
                </p:grpSpPr>
                <p:sp>
                  <p:nvSpPr>
                    <p:cNvPr id="148" name="Arc 143"/>
                    <p:cNvSpPr>
                      <a:spLocks/>
                    </p:cNvSpPr>
                    <p:nvPr/>
                  </p:nvSpPr>
                  <p:spPr bwMode="auto">
                    <a:xfrm>
                      <a:off x="4406" y="3182"/>
                      <a:ext cx="221" cy="127"/>
                    </a:xfrm>
                    <a:custGeom>
                      <a:avLst/>
                      <a:gdLst>
                        <a:gd name="G0" fmla="+- 107 0 0"/>
                        <a:gd name="G1" fmla="+- 48 0 0"/>
                        <a:gd name="G2" fmla="+- 21600 0 0"/>
                        <a:gd name="T0" fmla="*/ 21707 w 21707"/>
                        <a:gd name="T1" fmla="*/ 0 h 21648"/>
                        <a:gd name="T2" fmla="*/ 0 w 21707"/>
                        <a:gd name="T3" fmla="*/ 21648 h 21648"/>
                        <a:gd name="T4" fmla="*/ 107 w 21707"/>
                        <a:gd name="T5" fmla="*/ 48 h 21648"/>
                      </a:gdLst>
                      <a:ahLst/>
                      <a:cxnLst>
                        <a:cxn ang="0">
                          <a:pos x="T0" y="T1"/>
                        </a:cxn>
                        <a:cxn ang="0">
                          <a:pos x="T2" y="T3"/>
                        </a:cxn>
                        <a:cxn ang="0">
                          <a:pos x="T4" y="T5"/>
                        </a:cxn>
                      </a:cxnLst>
                      <a:rect l="0" t="0" r="r" b="b"/>
                      <a:pathLst>
                        <a:path w="21707" h="21648" fill="none" extrusionOk="0">
                          <a:moveTo>
                            <a:pt x="21706" y="0"/>
                          </a:moveTo>
                          <a:cubicBezTo>
                            <a:pt x="21706" y="16"/>
                            <a:pt x="21707" y="32"/>
                            <a:pt x="21707" y="48"/>
                          </a:cubicBezTo>
                          <a:cubicBezTo>
                            <a:pt x="21707" y="11977"/>
                            <a:pt x="12036" y="21648"/>
                            <a:pt x="107" y="21648"/>
                          </a:cubicBezTo>
                          <a:cubicBezTo>
                            <a:pt x="71" y="21648"/>
                            <a:pt x="35" y="21647"/>
                            <a:pt x="0" y="21647"/>
                          </a:cubicBezTo>
                        </a:path>
                        <a:path w="21707" h="21648" stroke="0" extrusionOk="0">
                          <a:moveTo>
                            <a:pt x="21706" y="0"/>
                          </a:moveTo>
                          <a:cubicBezTo>
                            <a:pt x="21706" y="16"/>
                            <a:pt x="21707" y="32"/>
                            <a:pt x="21707" y="48"/>
                          </a:cubicBezTo>
                          <a:cubicBezTo>
                            <a:pt x="21707" y="11977"/>
                            <a:pt x="12036" y="21648"/>
                            <a:pt x="107" y="21648"/>
                          </a:cubicBezTo>
                          <a:cubicBezTo>
                            <a:pt x="71" y="21648"/>
                            <a:pt x="35" y="21647"/>
                            <a:pt x="0" y="21647"/>
                          </a:cubicBezTo>
                          <a:lnTo>
                            <a:pt x="107" y="48"/>
                          </a:lnTo>
                          <a:close/>
                        </a:path>
                      </a:pathLst>
                    </a:custGeom>
                    <a:noFill/>
                    <a:ln w="25400">
                      <a:solidFill>
                        <a:srgbClr val="8CF4EA"/>
                      </a:solidFill>
                      <a:round/>
                      <a:headEnd/>
                      <a:tailEnd/>
                    </a:ln>
                  </p:spPr>
                  <p:txBody>
                    <a:bodyPr/>
                    <a:lstStyle/>
                    <a:p>
                      <a:endParaRPr lang="fr-FR"/>
                    </a:p>
                  </p:txBody>
                </p:sp>
                <p:sp>
                  <p:nvSpPr>
                    <p:cNvPr id="149" name="Arc 144"/>
                    <p:cNvSpPr>
                      <a:spLocks/>
                    </p:cNvSpPr>
                    <p:nvPr/>
                  </p:nvSpPr>
                  <p:spPr bwMode="auto">
                    <a:xfrm>
                      <a:off x="4627" y="3182"/>
                      <a:ext cx="220" cy="127"/>
                    </a:xfrm>
                    <a:custGeom>
                      <a:avLst/>
                      <a:gdLst>
                        <a:gd name="G0" fmla="+- 21600 0 0"/>
                        <a:gd name="G1" fmla="+- 47 0 0"/>
                        <a:gd name="G2" fmla="+- 21600 0 0"/>
                        <a:gd name="T0" fmla="*/ 21493 w 21600"/>
                        <a:gd name="T1" fmla="*/ 21647 h 21647"/>
                        <a:gd name="T2" fmla="*/ 0 w 21600"/>
                        <a:gd name="T3" fmla="*/ 0 h 21647"/>
                        <a:gd name="T4" fmla="*/ 21600 w 21600"/>
                        <a:gd name="T5" fmla="*/ 47 h 21647"/>
                      </a:gdLst>
                      <a:ahLst/>
                      <a:cxnLst>
                        <a:cxn ang="0">
                          <a:pos x="T0" y="T1"/>
                        </a:cxn>
                        <a:cxn ang="0">
                          <a:pos x="T2" y="T3"/>
                        </a:cxn>
                        <a:cxn ang="0">
                          <a:pos x="T4" y="T5"/>
                        </a:cxn>
                      </a:cxnLst>
                      <a:rect l="0" t="0" r="r" b="b"/>
                      <a:pathLst>
                        <a:path w="21600" h="21647" fill="none" extrusionOk="0">
                          <a:moveTo>
                            <a:pt x="21493" y="21646"/>
                          </a:moveTo>
                          <a:cubicBezTo>
                            <a:pt x="9605" y="21587"/>
                            <a:pt x="0" y="11934"/>
                            <a:pt x="0" y="47"/>
                          </a:cubicBezTo>
                          <a:cubicBezTo>
                            <a:pt x="-1" y="31"/>
                            <a:pt x="0" y="15"/>
                            <a:pt x="0" y="0"/>
                          </a:cubicBezTo>
                        </a:path>
                        <a:path w="21600" h="21647" stroke="0" extrusionOk="0">
                          <a:moveTo>
                            <a:pt x="21493" y="21646"/>
                          </a:moveTo>
                          <a:cubicBezTo>
                            <a:pt x="9605" y="21587"/>
                            <a:pt x="0" y="11934"/>
                            <a:pt x="0" y="47"/>
                          </a:cubicBezTo>
                          <a:cubicBezTo>
                            <a:pt x="-1" y="31"/>
                            <a:pt x="0" y="15"/>
                            <a:pt x="0" y="0"/>
                          </a:cubicBezTo>
                          <a:lnTo>
                            <a:pt x="21600" y="47"/>
                          </a:lnTo>
                          <a:close/>
                        </a:path>
                      </a:pathLst>
                    </a:custGeom>
                    <a:noFill/>
                    <a:ln w="25400">
                      <a:solidFill>
                        <a:srgbClr val="8CF4EA"/>
                      </a:solidFill>
                      <a:round/>
                      <a:headEnd/>
                      <a:tailEnd/>
                    </a:ln>
                  </p:spPr>
                  <p:txBody>
                    <a:bodyPr/>
                    <a:lstStyle/>
                    <a:p>
                      <a:endParaRPr lang="fr-FR"/>
                    </a:p>
                  </p:txBody>
                </p:sp>
              </p:grpSp>
              <p:grpSp>
                <p:nvGrpSpPr>
                  <p:cNvPr id="145" name="Group 145"/>
                  <p:cNvGrpSpPr>
                    <a:grpSpLocks/>
                  </p:cNvGrpSpPr>
                  <p:nvPr/>
                </p:nvGrpSpPr>
                <p:grpSpPr bwMode="auto">
                  <a:xfrm>
                    <a:off x="4830" y="3182"/>
                    <a:ext cx="441" cy="127"/>
                    <a:chOff x="4830" y="3182"/>
                    <a:chExt cx="441" cy="127"/>
                  </a:xfrm>
                </p:grpSpPr>
                <p:sp>
                  <p:nvSpPr>
                    <p:cNvPr id="146" name="Arc 146"/>
                    <p:cNvSpPr>
                      <a:spLocks/>
                    </p:cNvSpPr>
                    <p:nvPr/>
                  </p:nvSpPr>
                  <p:spPr bwMode="auto">
                    <a:xfrm>
                      <a:off x="4830" y="3182"/>
                      <a:ext cx="221" cy="127"/>
                    </a:xfrm>
                    <a:custGeom>
                      <a:avLst/>
                      <a:gdLst>
                        <a:gd name="G0" fmla="+- 107 0 0"/>
                        <a:gd name="G1" fmla="+- 48 0 0"/>
                        <a:gd name="G2" fmla="+- 21600 0 0"/>
                        <a:gd name="T0" fmla="*/ 21707 w 21707"/>
                        <a:gd name="T1" fmla="*/ 0 h 21648"/>
                        <a:gd name="T2" fmla="*/ 0 w 21707"/>
                        <a:gd name="T3" fmla="*/ 21648 h 21648"/>
                        <a:gd name="T4" fmla="*/ 107 w 21707"/>
                        <a:gd name="T5" fmla="*/ 48 h 21648"/>
                      </a:gdLst>
                      <a:ahLst/>
                      <a:cxnLst>
                        <a:cxn ang="0">
                          <a:pos x="T0" y="T1"/>
                        </a:cxn>
                        <a:cxn ang="0">
                          <a:pos x="T2" y="T3"/>
                        </a:cxn>
                        <a:cxn ang="0">
                          <a:pos x="T4" y="T5"/>
                        </a:cxn>
                      </a:cxnLst>
                      <a:rect l="0" t="0" r="r" b="b"/>
                      <a:pathLst>
                        <a:path w="21707" h="21648" fill="none" extrusionOk="0">
                          <a:moveTo>
                            <a:pt x="21706" y="0"/>
                          </a:moveTo>
                          <a:cubicBezTo>
                            <a:pt x="21706" y="16"/>
                            <a:pt x="21707" y="32"/>
                            <a:pt x="21707" y="48"/>
                          </a:cubicBezTo>
                          <a:cubicBezTo>
                            <a:pt x="21707" y="11977"/>
                            <a:pt x="12036" y="21648"/>
                            <a:pt x="107" y="21648"/>
                          </a:cubicBezTo>
                          <a:cubicBezTo>
                            <a:pt x="71" y="21648"/>
                            <a:pt x="35" y="21647"/>
                            <a:pt x="0" y="21647"/>
                          </a:cubicBezTo>
                        </a:path>
                        <a:path w="21707" h="21648" stroke="0" extrusionOk="0">
                          <a:moveTo>
                            <a:pt x="21706" y="0"/>
                          </a:moveTo>
                          <a:cubicBezTo>
                            <a:pt x="21706" y="16"/>
                            <a:pt x="21707" y="32"/>
                            <a:pt x="21707" y="48"/>
                          </a:cubicBezTo>
                          <a:cubicBezTo>
                            <a:pt x="21707" y="11977"/>
                            <a:pt x="12036" y="21648"/>
                            <a:pt x="107" y="21648"/>
                          </a:cubicBezTo>
                          <a:cubicBezTo>
                            <a:pt x="71" y="21648"/>
                            <a:pt x="35" y="21647"/>
                            <a:pt x="0" y="21647"/>
                          </a:cubicBezTo>
                          <a:lnTo>
                            <a:pt x="107" y="48"/>
                          </a:lnTo>
                          <a:close/>
                        </a:path>
                      </a:pathLst>
                    </a:custGeom>
                    <a:noFill/>
                    <a:ln w="25400">
                      <a:solidFill>
                        <a:srgbClr val="8CF4EA"/>
                      </a:solidFill>
                      <a:round/>
                      <a:headEnd/>
                      <a:tailEnd/>
                    </a:ln>
                  </p:spPr>
                  <p:txBody>
                    <a:bodyPr/>
                    <a:lstStyle/>
                    <a:p>
                      <a:endParaRPr lang="fr-FR"/>
                    </a:p>
                  </p:txBody>
                </p:sp>
                <p:sp>
                  <p:nvSpPr>
                    <p:cNvPr id="147" name="Arc 147"/>
                    <p:cNvSpPr>
                      <a:spLocks/>
                    </p:cNvSpPr>
                    <p:nvPr/>
                  </p:nvSpPr>
                  <p:spPr bwMode="auto">
                    <a:xfrm>
                      <a:off x="5051" y="3182"/>
                      <a:ext cx="220" cy="127"/>
                    </a:xfrm>
                    <a:custGeom>
                      <a:avLst/>
                      <a:gdLst>
                        <a:gd name="G0" fmla="+- 21600 0 0"/>
                        <a:gd name="G1" fmla="+- 47 0 0"/>
                        <a:gd name="G2" fmla="+- 21600 0 0"/>
                        <a:gd name="T0" fmla="*/ 21493 w 21600"/>
                        <a:gd name="T1" fmla="*/ 21647 h 21647"/>
                        <a:gd name="T2" fmla="*/ 0 w 21600"/>
                        <a:gd name="T3" fmla="*/ 0 h 21647"/>
                        <a:gd name="T4" fmla="*/ 21600 w 21600"/>
                        <a:gd name="T5" fmla="*/ 47 h 21647"/>
                      </a:gdLst>
                      <a:ahLst/>
                      <a:cxnLst>
                        <a:cxn ang="0">
                          <a:pos x="T0" y="T1"/>
                        </a:cxn>
                        <a:cxn ang="0">
                          <a:pos x="T2" y="T3"/>
                        </a:cxn>
                        <a:cxn ang="0">
                          <a:pos x="T4" y="T5"/>
                        </a:cxn>
                      </a:cxnLst>
                      <a:rect l="0" t="0" r="r" b="b"/>
                      <a:pathLst>
                        <a:path w="21600" h="21647" fill="none" extrusionOk="0">
                          <a:moveTo>
                            <a:pt x="21493" y="21646"/>
                          </a:moveTo>
                          <a:cubicBezTo>
                            <a:pt x="9605" y="21587"/>
                            <a:pt x="0" y="11934"/>
                            <a:pt x="0" y="47"/>
                          </a:cubicBezTo>
                          <a:cubicBezTo>
                            <a:pt x="-1" y="31"/>
                            <a:pt x="0" y="15"/>
                            <a:pt x="0" y="0"/>
                          </a:cubicBezTo>
                        </a:path>
                        <a:path w="21600" h="21647" stroke="0" extrusionOk="0">
                          <a:moveTo>
                            <a:pt x="21493" y="21646"/>
                          </a:moveTo>
                          <a:cubicBezTo>
                            <a:pt x="9605" y="21587"/>
                            <a:pt x="0" y="11934"/>
                            <a:pt x="0" y="47"/>
                          </a:cubicBezTo>
                          <a:cubicBezTo>
                            <a:pt x="-1" y="31"/>
                            <a:pt x="0" y="15"/>
                            <a:pt x="0" y="0"/>
                          </a:cubicBezTo>
                          <a:lnTo>
                            <a:pt x="21600" y="47"/>
                          </a:lnTo>
                          <a:close/>
                        </a:path>
                      </a:pathLst>
                    </a:custGeom>
                    <a:noFill/>
                    <a:ln w="25400">
                      <a:solidFill>
                        <a:srgbClr val="8CF4EA"/>
                      </a:solidFill>
                      <a:round/>
                      <a:headEnd/>
                      <a:tailEnd/>
                    </a:ln>
                  </p:spPr>
                  <p:txBody>
                    <a:bodyPr/>
                    <a:lstStyle/>
                    <a:p>
                      <a:endParaRPr lang="fr-FR"/>
                    </a:p>
                  </p:txBody>
                </p:sp>
              </p:grpSp>
            </p:grpSp>
            <p:grpSp>
              <p:nvGrpSpPr>
                <p:cNvPr id="67" name="Group 148"/>
                <p:cNvGrpSpPr>
                  <a:grpSpLocks/>
                </p:cNvGrpSpPr>
                <p:nvPr/>
              </p:nvGrpSpPr>
              <p:grpSpPr bwMode="auto">
                <a:xfrm>
                  <a:off x="520" y="3334"/>
                  <a:ext cx="4751" cy="127"/>
                  <a:chOff x="520" y="3334"/>
                  <a:chExt cx="4751" cy="127"/>
                </a:xfrm>
              </p:grpSpPr>
              <p:grpSp>
                <p:nvGrpSpPr>
                  <p:cNvPr id="102" name="Group 149"/>
                  <p:cNvGrpSpPr>
                    <a:grpSpLocks/>
                  </p:cNvGrpSpPr>
                  <p:nvPr/>
                </p:nvGrpSpPr>
                <p:grpSpPr bwMode="auto">
                  <a:xfrm>
                    <a:off x="520" y="3334"/>
                    <a:ext cx="441" cy="127"/>
                    <a:chOff x="520" y="3334"/>
                    <a:chExt cx="441" cy="127"/>
                  </a:xfrm>
                </p:grpSpPr>
                <p:sp>
                  <p:nvSpPr>
                    <p:cNvPr id="133" name="Arc 150"/>
                    <p:cNvSpPr>
                      <a:spLocks/>
                    </p:cNvSpPr>
                    <p:nvPr/>
                  </p:nvSpPr>
                  <p:spPr bwMode="auto">
                    <a:xfrm>
                      <a:off x="520" y="3334"/>
                      <a:ext cx="221" cy="127"/>
                    </a:xfrm>
                    <a:custGeom>
                      <a:avLst/>
                      <a:gdLst>
                        <a:gd name="G0" fmla="+- 107 0 0"/>
                        <a:gd name="G1" fmla="+- 0 0 0"/>
                        <a:gd name="G2" fmla="+- 21600 0 0"/>
                        <a:gd name="T0" fmla="*/ 21707 w 21707"/>
                        <a:gd name="T1" fmla="*/ 0 h 21600"/>
                        <a:gd name="T2" fmla="*/ 0 w 21707"/>
                        <a:gd name="T3" fmla="*/ 21600 h 21600"/>
                        <a:gd name="T4" fmla="*/ 107 w 21707"/>
                        <a:gd name="T5" fmla="*/ 0 h 21600"/>
                      </a:gdLst>
                      <a:ahLst/>
                      <a:cxnLst>
                        <a:cxn ang="0">
                          <a:pos x="T0" y="T1"/>
                        </a:cxn>
                        <a:cxn ang="0">
                          <a:pos x="T2" y="T3"/>
                        </a:cxn>
                        <a:cxn ang="0">
                          <a:pos x="T4" y="T5"/>
                        </a:cxn>
                      </a:cxnLst>
                      <a:rect l="0" t="0" r="r" b="b"/>
                      <a:pathLst>
                        <a:path w="21707" h="21600" fill="none" extrusionOk="0">
                          <a:moveTo>
                            <a:pt x="21707" y="0"/>
                          </a:moveTo>
                          <a:cubicBezTo>
                            <a:pt x="21707" y="11929"/>
                            <a:pt x="12036" y="21600"/>
                            <a:pt x="107" y="21600"/>
                          </a:cubicBezTo>
                          <a:cubicBezTo>
                            <a:pt x="71" y="21600"/>
                            <a:pt x="35" y="21599"/>
                            <a:pt x="0" y="21599"/>
                          </a:cubicBezTo>
                        </a:path>
                        <a:path w="21707" h="21600" stroke="0" extrusionOk="0">
                          <a:moveTo>
                            <a:pt x="21707" y="0"/>
                          </a:moveTo>
                          <a:cubicBezTo>
                            <a:pt x="21707" y="11929"/>
                            <a:pt x="12036" y="21600"/>
                            <a:pt x="107" y="21600"/>
                          </a:cubicBezTo>
                          <a:cubicBezTo>
                            <a:pt x="71" y="21600"/>
                            <a:pt x="35" y="21599"/>
                            <a:pt x="0" y="21599"/>
                          </a:cubicBezTo>
                          <a:lnTo>
                            <a:pt x="107" y="0"/>
                          </a:lnTo>
                          <a:close/>
                        </a:path>
                      </a:pathLst>
                    </a:custGeom>
                    <a:noFill/>
                    <a:ln w="25400">
                      <a:solidFill>
                        <a:srgbClr val="8CF4EA"/>
                      </a:solidFill>
                      <a:round/>
                      <a:headEnd/>
                      <a:tailEnd/>
                    </a:ln>
                  </p:spPr>
                  <p:txBody>
                    <a:bodyPr/>
                    <a:lstStyle/>
                    <a:p>
                      <a:endParaRPr lang="fr-FR"/>
                    </a:p>
                  </p:txBody>
                </p:sp>
                <p:sp>
                  <p:nvSpPr>
                    <p:cNvPr id="134" name="Arc 151"/>
                    <p:cNvSpPr>
                      <a:spLocks/>
                    </p:cNvSpPr>
                    <p:nvPr/>
                  </p:nvSpPr>
                  <p:spPr bwMode="auto">
                    <a:xfrm>
                      <a:off x="741" y="3334"/>
                      <a:ext cx="220" cy="127"/>
                    </a:xfrm>
                    <a:custGeom>
                      <a:avLst/>
                      <a:gdLst>
                        <a:gd name="G0" fmla="+- 21600 0 0"/>
                        <a:gd name="G1" fmla="+- 0 0 0"/>
                        <a:gd name="G2" fmla="+- 21600 0 0"/>
                        <a:gd name="T0" fmla="*/ 21493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93" y="21599"/>
                          </a:moveTo>
                          <a:cubicBezTo>
                            <a:pt x="9605" y="21540"/>
                            <a:pt x="0" y="11887"/>
                            <a:pt x="0" y="0"/>
                          </a:cubicBezTo>
                        </a:path>
                        <a:path w="21600" h="21600" stroke="0" extrusionOk="0">
                          <a:moveTo>
                            <a:pt x="21493" y="21599"/>
                          </a:moveTo>
                          <a:cubicBezTo>
                            <a:pt x="9605" y="21540"/>
                            <a:pt x="0" y="11887"/>
                            <a:pt x="0" y="0"/>
                          </a:cubicBezTo>
                          <a:lnTo>
                            <a:pt x="21600" y="0"/>
                          </a:lnTo>
                          <a:close/>
                        </a:path>
                      </a:pathLst>
                    </a:custGeom>
                    <a:noFill/>
                    <a:ln w="25400">
                      <a:solidFill>
                        <a:srgbClr val="8CF4EA"/>
                      </a:solidFill>
                      <a:round/>
                      <a:headEnd/>
                      <a:tailEnd/>
                    </a:ln>
                  </p:spPr>
                  <p:txBody>
                    <a:bodyPr/>
                    <a:lstStyle/>
                    <a:p>
                      <a:endParaRPr lang="fr-FR"/>
                    </a:p>
                  </p:txBody>
                </p:sp>
              </p:grpSp>
              <p:grpSp>
                <p:nvGrpSpPr>
                  <p:cNvPr id="103" name="Group 152"/>
                  <p:cNvGrpSpPr>
                    <a:grpSpLocks/>
                  </p:cNvGrpSpPr>
                  <p:nvPr/>
                </p:nvGrpSpPr>
                <p:grpSpPr bwMode="auto">
                  <a:xfrm>
                    <a:off x="952" y="3334"/>
                    <a:ext cx="441" cy="127"/>
                    <a:chOff x="952" y="3334"/>
                    <a:chExt cx="441" cy="127"/>
                  </a:xfrm>
                </p:grpSpPr>
                <p:sp>
                  <p:nvSpPr>
                    <p:cNvPr id="131" name="Arc 153"/>
                    <p:cNvSpPr>
                      <a:spLocks/>
                    </p:cNvSpPr>
                    <p:nvPr/>
                  </p:nvSpPr>
                  <p:spPr bwMode="auto">
                    <a:xfrm>
                      <a:off x="952" y="3334"/>
                      <a:ext cx="221" cy="127"/>
                    </a:xfrm>
                    <a:custGeom>
                      <a:avLst/>
                      <a:gdLst>
                        <a:gd name="G0" fmla="+- 107 0 0"/>
                        <a:gd name="G1" fmla="+- 0 0 0"/>
                        <a:gd name="G2" fmla="+- 21600 0 0"/>
                        <a:gd name="T0" fmla="*/ 21707 w 21707"/>
                        <a:gd name="T1" fmla="*/ 0 h 21600"/>
                        <a:gd name="T2" fmla="*/ 0 w 21707"/>
                        <a:gd name="T3" fmla="*/ 21600 h 21600"/>
                        <a:gd name="T4" fmla="*/ 107 w 21707"/>
                        <a:gd name="T5" fmla="*/ 0 h 21600"/>
                      </a:gdLst>
                      <a:ahLst/>
                      <a:cxnLst>
                        <a:cxn ang="0">
                          <a:pos x="T0" y="T1"/>
                        </a:cxn>
                        <a:cxn ang="0">
                          <a:pos x="T2" y="T3"/>
                        </a:cxn>
                        <a:cxn ang="0">
                          <a:pos x="T4" y="T5"/>
                        </a:cxn>
                      </a:cxnLst>
                      <a:rect l="0" t="0" r="r" b="b"/>
                      <a:pathLst>
                        <a:path w="21707" h="21600" fill="none" extrusionOk="0">
                          <a:moveTo>
                            <a:pt x="21707" y="0"/>
                          </a:moveTo>
                          <a:cubicBezTo>
                            <a:pt x="21707" y="11929"/>
                            <a:pt x="12036" y="21600"/>
                            <a:pt x="107" y="21600"/>
                          </a:cubicBezTo>
                          <a:cubicBezTo>
                            <a:pt x="71" y="21600"/>
                            <a:pt x="35" y="21599"/>
                            <a:pt x="0" y="21599"/>
                          </a:cubicBezTo>
                        </a:path>
                        <a:path w="21707" h="21600" stroke="0" extrusionOk="0">
                          <a:moveTo>
                            <a:pt x="21707" y="0"/>
                          </a:moveTo>
                          <a:cubicBezTo>
                            <a:pt x="21707" y="11929"/>
                            <a:pt x="12036" y="21600"/>
                            <a:pt x="107" y="21600"/>
                          </a:cubicBezTo>
                          <a:cubicBezTo>
                            <a:pt x="71" y="21600"/>
                            <a:pt x="35" y="21599"/>
                            <a:pt x="0" y="21599"/>
                          </a:cubicBezTo>
                          <a:lnTo>
                            <a:pt x="107" y="0"/>
                          </a:lnTo>
                          <a:close/>
                        </a:path>
                      </a:pathLst>
                    </a:custGeom>
                    <a:noFill/>
                    <a:ln w="25400">
                      <a:solidFill>
                        <a:srgbClr val="8CF4EA"/>
                      </a:solidFill>
                      <a:round/>
                      <a:headEnd/>
                      <a:tailEnd/>
                    </a:ln>
                  </p:spPr>
                  <p:txBody>
                    <a:bodyPr/>
                    <a:lstStyle/>
                    <a:p>
                      <a:endParaRPr lang="fr-FR"/>
                    </a:p>
                  </p:txBody>
                </p:sp>
                <p:sp>
                  <p:nvSpPr>
                    <p:cNvPr id="132" name="Arc 154"/>
                    <p:cNvSpPr>
                      <a:spLocks/>
                    </p:cNvSpPr>
                    <p:nvPr/>
                  </p:nvSpPr>
                  <p:spPr bwMode="auto">
                    <a:xfrm>
                      <a:off x="1173" y="3334"/>
                      <a:ext cx="220" cy="127"/>
                    </a:xfrm>
                    <a:custGeom>
                      <a:avLst/>
                      <a:gdLst>
                        <a:gd name="G0" fmla="+- 21600 0 0"/>
                        <a:gd name="G1" fmla="+- 0 0 0"/>
                        <a:gd name="G2" fmla="+- 21600 0 0"/>
                        <a:gd name="T0" fmla="*/ 21493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93" y="21599"/>
                          </a:moveTo>
                          <a:cubicBezTo>
                            <a:pt x="9605" y="21540"/>
                            <a:pt x="0" y="11887"/>
                            <a:pt x="0" y="0"/>
                          </a:cubicBezTo>
                        </a:path>
                        <a:path w="21600" h="21600" stroke="0" extrusionOk="0">
                          <a:moveTo>
                            <a:pt x="21493" y="21599"/>
                          </a:moveTo>
                          <a:cubicBezTo>
                            <a:pt x="9605" y="21540"/>
                            <a:pt x="0" y="11887"/>
                            <a:pt x="0" y="0"/>
                          </a:cubicBezTo>
                          <a:lnTo>
                            <a:pt x="21600" y="0"/>
                          </a:lnTo>
                          <a:close/>
                        </a:path>
                      </a:pathLst>
                    </a:custGeom>
                    <a:noFill/>
                    <a:ln w="25400">
                      <a:solidFill>
                        <a:srgbClr val="8CF4EA"/>
                      </a:solidFill>
                      <a:round/>
                      <a:headEnd/>
                      <a:tailEnd/>
                    </a:ln>
                  </p:spPr>
                  <p:txBody>
                    <a:bodyPr/>
                    <a:lstStyle/>
                    <a:p>
                      <a:endParaRPr lang="fr-FR"/>
                    </a:p>
                  </p:txBody>
                </p:sp>
              </p:grpSp>
              <p:grpSp>
                <p:nvGrpSpPr>
                  <p:cNvPr id="104" name="Group 155"/>
                  <p:cNvGrpSpPr>
                    <a:grpSpLocks/>
                  </p:cNvGrpSpPr>
                  <p:nvPr/>
                </p:nvGrpSpPr>
                <p:grpSpPr bwMode="auto">
                  <a:xfrm>
                    <a:off x="1384" y="3334"/>
                    <a:ext cx="441" cy="127"/>
                    <a:chOff x="1384" y="3334"/>
                    <a:chExt cx="441" cy="127"/>
                  </a:xfrm>
                </p:grpSpPr>
                <p:sp>
                  <p:nvSpPr>
                    <p:cNvPr id="129" name="Arc 156"/>
                    <p:cNvSpPr>
                      <a:spLocks/>
                    </p:cNvSpPr>
                    <p:nvPr/>
                  </p:nvSpPr>
                  <p:spPr bwMode="auto">
                    <a:xfrm>
                      <a:off x="1384" y="3334"/>
                      <a:ext cx="221" cy="127"/>
                    </a:xfrm>
                    <a:custGeom>
                      <a:avLst/>
                      <a:gdLst>
                        <a:gd name="G0" fmla="+- 107 0 0"/>
                        <a:gd name="G1" fmla="+- 0 0 0"/>
                        <a:gd name="G2" fmla="+- 21600 0 0"/>
                        <a:gd name="T0" fmla="*/ 21707 w 21707"/>
                        <a:gd name="T1" fmla="*/ 0 h 21600"/>
                        <a:gd name="T2" fmla="*/ 0 w 21707"/>
                        <a:gd name="T3" fmla="*/ 21600 h 21600"/>
                        <a:gd name="T4" fmla="*/ 107 w 21707"/>
                        <a:gd name="T5" fmla="*/ 0 h 21600"/>
                      </a:gdLst>
                      <a:ahLst/>
                      <a:cxnLst>
                        <a:cxn ang="0">
                          <a:pos x="T0" y="T1"/>
                        </a:cxn>
                        <a:cxn ang="0">
                          <a:pos x="T2" y="T3"/>
                        </a:cxn>
                        <a:cxn ang="0">
                          <a:pos x="T4" y="T5"/>
                        </a:cxn>
                      </a:cxnLst>
                      <a:rect l="0" t="0" r="r" b="b"/>
                      <a:pathLst>
                        <a:path w="21707" h="21600" fill="none" extrusionOk="0">
                          <a:moveTo>
                            <a:pt x="21707" y="0"/>
                          </a:moveTo>
                          <a:cubicBezTo>
                            <a:pt x="21707" y="11929"/>
                            <a:pt x="12036" y="21600"/>
                            <a:pt x="107" y="21600"/>
                          </a:cubicBezTo>
                          <a:cubicBezTo>
                            <a:pt x="71" y="21600"/>
                            <a:pt x="35" y="21599"/>
                            <a:pt x="0" y="21599"/>
                          </a:cubicBezTo>
                        </a:path>
                        <a:path w="21707" h="21600" stroke="0" extrusionOk="0">
                          <a:moveTo>
                            <a:pt x="21707" y="0"/>
                          </a:moveTo>
                          <a:cubicBezTo>
                            <a:pt x="21707" y="11929"/>
                            <a:pt x="12036" y="21600"/>
                            <a:pt x="107" y="21600"/>
                          </a:cubicBezTo>
                          <a:cubicBezTo>
                            <a:pt x="71" y="21600"/>
                            <a:pt x="35" y="21599"/>
                            <a:pt x="0" y="21599"/>
                          </a:cubicBezTo>
                          <a:lnTo>
                            <a:pt x="107" y="0"/>
                          </a:lnTo>
                          <a:close/>
                        </a:path>
                      </a:pathLst>
                    </a:custGeom>
                    <a:noFill/>
                    <a:ln w="25400">
                      <a:solidFill>
                        <a:srgbClr val="8CF4EA"/>
                      </a:solidFill>
                      <a:round/>
                      <a:headEnd/>
                      <a:tailEnd/>
                    </a:ln>
                  </p:spPr>
                  <p:txBody>
                    <a:bodyPr/>
                    <a:lstStyle/>
                    <a:p>
                      <a:endParaRPr lang="fr-FR"/>
                    </a:p>
                  </p:txBody>
                </p:sp>
                <p:sp>
                  <p:nvSpPr>
                    <p:cNvPr id="130" name="Arc 157"/>
                    <p:cNvSpPr>
                      <a:spLocks/>
                    </p:cNvSpPr>
                    <p:nvPr/>
                  </p:nvSpPr>
                  <p:spPr bwMode="auto">
                    <a:xfrm>
                      <a:off x="1605" y="3334"/>
                      <a:ext cx="220" cy="127"/>
                    </a:xfrm>
                    <a:custGeom>
                      <a:avLst/>
                      <a:gdLst>
                        <a:gd name="G0" fmla="+- 21600 0 0"/>
                        <a:gd name="G1" fmla="+- 0 0 0"/>
                        <a:gd name="G2" fmla="+- 21600 0 0"/>
                        <a:gd name="T0" fmla="*/ 21466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66" y="21599"/>
                          </a:moveTo>
                          <a:cubicBezTo>
                            <a:pt x="9589" y="21525"/>
                            <a:pt x="0" y="11877"/>
                            <a:pt x="0" y="0"/>
                          </a:cubicBezTo>
                        </a:path>
                        <a:path w="21600" h="21600" stroke="0" extrusionOk="0">
                          <a:moveTo>
                            <a:pt x="21466" y="21599"/>
                          </a:moveTo>
                          <a:cubicBezTo>
                            <a:pt x="9589" y="21525"/>
                            <a:pt x="0" y="11877"/>
                            <a:pt x="0" y="0"/>
                          </a:cubicBezTo>
                          <a:lnTo>
                            <a:pt x="21600" y="0"/>
                          </a:lnTo>
                          <a:close/>
                        </a:path>
                      </a:pathLst>
                    </a:custGeom>
                    <a:noFill/>
                    <a:ln w="25400">
                      <a:solidFill>
                        <a:srgbClr val="8CF4EA"/>
                      </a:solidFill>
                      <a:round/>
                      <a:headEnd/>
                      <a:tailEnd/>
                    </a:ln>
                  </p:spPr>
                  <p:txBody>
                    <a:bodyPr/>
                    <a:lstStyle/>
                    <a:p>
                      <a:endParaRPr lang="fr-FR"/>
                    </a:p>
                  </p:txBody>
                </p:sp>
              </p:grpSp>
              <p:grpSp>
                <p:nvGrpSpPr>
                  <p:cNvPr id="105" name="Group 158"/>
                  <p:cNvGrpSpPr>
                    <a:grpSpLocks/>
                  </p:cNvGrpSpPr>
                  <p:nvPr/>
                </p:nvGrpSpPr>
                <p:grpSpPr bwMode="auto">
                  <a:xfrm>
                    <a:off x="1816" y="3334"/>
                    <a:ext cx="440" cy="127"/>
                    <a:chOff x="1816" y="3334"/>
                    <a:chExt cx="440" cy="127"/>
                  </a:xfrm>
                </p:grpSpPr>
                <p:sp>
                  <p:nvSpPr>
                    <p:cNvPr id="127" name="Arc 159"/>
                    <p:cNvSpPr>
                      <a:spLocks/>
                    </p:cNvSpPr>
                    <p:nvPr/>
                  </p:nvSpPr>
                  <p:spPr bwMode="auto">
                    <a:xfrm>
                      <a:off x="1816" y="3334"/>
                      <a:ext cx="221" cy="127"/>
                    </a:xfrm>
                    <a:custGeom>
                      <a:avLst/>
                      <a:gdLst>
                        <a:gd name="G0" fmla="+- 134 0 0"/>
                        <a:gd name="G1" fmla="+- 0 0 0"/>
                        <a:gd name="G2" fmla="+- 21600 0 0"/>
                        <a:gd name="T0" fmla="*/ 21734 w 21734"/>
                        <a:gd name="T1" fmla="*/ 0 h 21600"/>
                        <a:gd name="T2" fmla="*/ 0 w 21734"/>
                        <a:gd name="T3" fmla="*/ 21600 h 21600"/>
                        <a:gd name="T4" fmla="*/ 134 w 21734"/>
                        <a:gd name="T5" fmla="*/ 0 h 21600"/>
                      </a:gdLst>
                      <a:ahLst/>
                      <a:cxnLst>
                        <a:cxn ang="0">
                          <a:pos x="T0" y="T1"/>
                        </a:cxn>
                        <a:cxn ang="0">
                          <a:pos x="T2" y="T3"/>
                        </a:cxn>
                        <a:cxn ang="0">
                          <a:pos x="T4" y="T5"/>
                        </a:cxn>
                      </a:cxnLst>
                      <a:rect l="0" t="0" r="r" b="b"/>
                      <a:pathLst>
                        <a:path w="21734" h="21600" fill="none" extrusionOk="0">
                          <a:moveTo>
                            <a:pt x="21734" y="0"/>
                          </a:moveTo>
                          <a:cubicBezTo>
                            <a:pt x="21734" y="11929"/>
                            <a:pt x="12063" y="21600"/>
                            <a:pt x="134" y="21600"/>
                          </a:cubicBezTo>
                          <a:cubicBezTo>
                            <a:pt x="89" y="21600"/>
                            <a:pt x="44" y="21599"/>
                            <a:pt x="0" y="21599"/>
                          </a:cubicBezTo>
                        </a:path>
                        <a:path w="21734" h="21600" stroke="0" extrusionOk="0">
                          <a:moveTo>
                            <a:pt x="21734" y="0"/>
                          </a:moveTo>
                          <a:cubicBezTo>
                            <a:pt x="21734" y="11929"/>
                            <a:pt x="12063" y="21600"/>
                            <a:pt x="134" y="21600"/>
                          </a:cubicBezTo>
                          <a:cubicBezTo>
                            <a:pt x="89" y="21600"/>
                            <a:pt x="44" y="21599"/>
                            <a:pt x="0" y="21599"/>
                          </a:cubicBezTo>
                          <a:lnTo>
                            <a:pt x="134" y="0"/>
                          </a:lnTo>
                          <a:close/>
                        </a:path>
                      </a:pathLst>
                    </a:custGeom>
                    <a:noFill/>
                    <a:ln w="25400">
                      <a:solidFill>
                        <a:srgbClr val="8CF4EA"/>
                      </a:solidFill>
                      <a:round/>
                      <a:headEnd/>
                      <a:tailEnd/>
                    </a:ln>
                  </p:spPr>
                  <p:txBody>
                    <a:bodyPr/>
                    <a:lstStyle/>
                    <a:p>
                      <a:endParaRPr lang="fr-FR"/>
                    </a:p>
                  </p:txBody>
                </p:sp>
                <p:sp>
                  <p:nvSpPr>
                    <p:cNvPr id="128" name="Arc 160"/>
                    <p:cNvSpPr>
                      <a:spLocks/>
                    </p:cNvSpPr>
                    <p:nvPr/>
                  </p:nvSpPr>
                  <p:spPr bwMode="auto">
                    <a:xfrm>
                      <a:off x="2036" y="3334"/>
                      <a:ext cx="220" cy="127"/>
                    </a:xfrm>
                    <a:custGeom>
                      <a:avLst/>
                      <a:gdLst>
                        <a:gd name="G0" fmla="+- 21600 0 0"/>
                        <a:gd name="G1" fmla="+- 0 0 0"/>
                        <a:gd name="G2" fmla="+- 21600 0 0"/>
                        <a:gd name="T0" fmla="*/ 21493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93" y="21599"/>
                          </a:moveTo>
                          <a:cubicBezTo>
                            <a:pt x="9605" y="21540"/>
                            <a:pt x="0" y="11887"/>
                            <a:pt x="0" y="0"/>
                          </a:cubicBezTo>
                        </a:path>
                        <a:path w="21600" h="21600" stroke="0" extrusionOk="0">
                          <a:moveTo>
                            <a:pt x="21493" y="21599"/>
                          </a:moveTo>
                          <a:cubicBezTo>
                            <a:pt x="9605" y="21540"/>
                            <a:pt x="0" y="11887"/>
                            <a:pt x="0" y="0"/>
                          </a:cubicBezTo>
                          <a:lnTo>
                            <a:pt x="21600" y="0"/>
                          </a:lnTo>
                          <a:close/>
                        </a:path>
                      </a:pathLst>
                    </a:custGeom>
                    <a:noFill/>
                    <a:ln w="25400">
                      <a:solidFill>
                        <a:srgbClr val="8CF4EA"/>
                      </a:solidFill>
                      <a:round/>
                      <a:headEnd/>
                      <a:tailEnd/>
                    </a:ln>
                  </p:spPr>
                  <p:txBody>
                    <a:bodyPr/>
                    <a:lstStyle/>
                    <a:p>
                      <a:endParaRPr lang="fr-FR"/>
                    </a:p>
                  </p:txBody>
                </p:sp>
              </p:grpSp>
              <p:grpSp>
                <p:nvGrpSpPr>
                  <p:cNvPr id="106" name="Group 161"/>
                  <p:cNvGrpSpPr>
                    <a:grpSpLocks/>
                  </p:cNvGrpSpPr>
                  <p:nvPr/>
                </p:nvGrpSpPr>
                <p:grpSpPr bwMode="auto">
                  <a:xfrm>
                    <a:off x="2247" y="3334"/>
                    <a:ext cx="441" cy="127"/>
                    <a:chOff x="2247" y="3334"/>
                    <a:chExt cx="441" cy="127"/>
                  </a:xfrm>
                </p:grpSpPr>
                <p:sp>
                  <p:nvSpPr>
                    <p:cNvPr id="125" name="Arc 162"/>
                    <p:cNvSpPr>
                      <a:spLocks/>
                    </p:cNvSpPr>
                    <p:nvPr/>
                  </p:nvSpPr>
                  <p:spPr bwMode="auto">
                    <a:xfrm>
                      <a:off x="2247" y="3334"/>
                      <a:ext cx="221" cy="127"/>
                    </a:xfrm>
                    <a:custGeom>
                      <a:avLst/>
                      <a:gdLst>
                        <a:gd name="G0" fmla="+- 107 0 0"/>
                        <a:gd name="G1" fmla="+- 0 0 0"/>
                        <a:gd name="G2" fmla="+- 21600 0 0"/>
                        <a:gd name="T0" fmla="*/ 21707 w 21707"/>
                        <a:gd name="T1" fmla="*/ 0 h 21600"/>
                        <a:gd name="T2" fmla="*/ 0 w 21707"/>
                        <a:gd name="T3" fmla="*/ 21600 h 21600"/>
                        <a:gd name="T4" fmla="*/ 107 w 21707"/>
                        <a:gd name="T5" fmla="*/ 0 h 21600"/>
                      </a:gdLst>
                      <a:ahLst/>
                      <a:cxnLst>
                        <a:cxn ang="0">
                          <a:pos x="T0" y="T1"/>
                        </a:cxn>
                        <a:cxn ang="0">
                          <a:pos x="T2" y="T3"/>
                        </a:cxn>
                        <a:cxn ang="0">
                          <a:pos x="T4" y="T5"/>
                        </a:cxn>
                      </a:cxnLst>
                      <a:rect l="0" t="0" r="r" b="b"/>
                      <a:pathLst>
                        <a:path w="21707" h="21600" fill="none" extrusionOk="0">
                          <a:moveTo>
                            <a:pt x="21707" y="0"/>
                          </a:moveTo>
                          <a:cubicBezTo>
                            <a:pt x="21707" y="11929"/>
                            <a:pt x="12036" y="21600"/>
                            <a:pt x="107" y="21600"/>
                          </a:cubicBezTo>
                          <a:cubicBezTo>
                            <a:pt x="71" y="21600"/>
                            <a:pt x="35" y="21599"/>
                            <a:pt x="0" y="21599"/>
                          </a:cubicBezTo>
                        </a:path>
                        <a:path w="21707" h="21600" stroke="0" extrusionOk="0">
                          <a:moveTo>
                            <a:pt x="21707" y="0"/>
                          </a:moveTo>
                          <a:cubicBezTo>
                            <a:pt x="21707" y="11929"/>
                            <a:pt x="12036" y="21600"/>
                            <a:pt x="107" y="21600"/>
                          </a:cubicBezTo>
                          <a:cubicBezTo>
                            <a:pt x="71" y="21600"/>
                            <a:pt x="35" y="21599"/>
                            <a:pt x="0" y="21599"/>
                          </a:cubicBezTo>
                          <a:lnTo>
                            <a:pt x="107" y="0"/>
                          </a:lnTo>
                          <a:close/>
                        </a:path>
                      </a:pathLst>
                    </a:custGeom>
                    <a:noFill/>
                    <a:ln w="25400">
                      <a:solidFill>
                        <a:srgbClr val="8CF4EA"/>
                      </a:solidFill>
                      <a:round/>
                      <a:headEnd/>
                      <a:tailEnd/>
                    </a:ln>
                  </p:spPr>
                  <p:txBody>
                    <a:bodyPr/>
                    <a:lstStyle/>
                    <a:p>
                      <a:endParaRPr lang="fr-FR"/>
                    </a:p>
                  </p:txBody>
                </p:sp>
                <p:sp>
                  <p:nvSpPr>
                    <p:cNvPr id="126" name="Arc 163"/>
                    <p:cNvSpPr>
                      <a:spLocks/>
                    </p:cNvSpPr>
                    <p:nvPr/>
                  </p:nvSpPr>
                  <p:spPr bwMode="auto">
                    <a:xfrm>
                      <a:off x="2468" y="3334"/>
                      <a:ext cx="220" cy="127"/>
                    </a:xfrm>
                    <a:custGeom>
                      <a:avLst/>
                      <a:gdLst>
                        <a:gd name="G0" fmla="+- 21600 0 0"/>
                        <a:gd name="G1" fmla="+- 0 0 0"/>
                        <a:gd name="G2" fmla="+- 21600 0 0"/>
                        <a:gd name="T0" fmla="*/ 21493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93" y="21599"/>
                          </a:moveTo>
                          <a:cubicBezTo>
                            <a:pt x="9605" y="21540"/>
                            <a:pt x="0" y="11887"/>
                            <a:pt x="0" y="0"/>
                          </a:cubicBezTo>
                        </a:path>
                        <a:path w="21600" h="21600" stroke="0" extrusionOk="0">
                          <a:moveTo>
                            <a:pt x="21493" y="21599"/>
                          </a:moveTo>
                          <a:cubicBezTo>
                            <a:pt x="9605" y="21540"/>
                            <a:pt x="0" y="11887"/>
                            <a:pt x="0" y="0"/>
                          </a:cubicBezTo>
                          <a:lnTo>
                            <a:pt x="21600" y="0"/>
                          </a:lnTo>
                          <a:close/>
                        </a:path>
                      </a:pathLst>
                    </a:custGeom>
                    <a:noFill/>
                    <a:ln w="25400">
                      <a:solidFill>
                        <a:srgbClr val="8CF4EA"/>
                      </a:solidFill>
                      <a:round/>
                      <a:headEnd/>
                      <a:tailEnd/>
                    </a:ln>
                  </p:spPr>
                  <p:txBody>
                    <a:bodyPr/>
                    <a:lstStyle/>
                    <a:p>
                      <a:endParaRPr lang="fr-FR"/>
                    </a:p>
                  </p:txBody>
                </p:sp>
              </p:grpSp>
              <p:grpSp>
                <p:nvGrpSpPr>
                  <p:cNvPr id="107" name="Group 164"/>
                  <p:cNvGrpSpPr>
                    <a:grpSpLocks/>
                  </p:cNvGrpSpPr>
                  <p:nvPr/>
                </p:nvGrpSpPr>
                <p:grpSpPr bwMode="auto">
                  <a:xfrm>
                    <a:off x="2679" y="3334"/>
                    <a:ext cx="441" cy="127"/>
                    <a:chOff x="2679" y="3334"/>
                    <a:chExt cx="441" cy="127"/>
                  </a:xfrm>
                </p:grpSpPr>
                <p:sp>
                  <p:nvSpPr>
                    <p:cNvPr id="123" name="Arc 165"/>
                    <p:cNvSpPr>
                      <a:spLocks/>
                    </p:cNvSpPr>
                    <p:nvPr/>
                  </p:nvSpPr>
                  <p:spPr bwMode="auto">
                    <a:xfrm>
                      <a:off x="2679" y="3334"/>
                      <a:ext cx="221" cy="127"/>
                    </a:xfrm>
                    <a:custGeom>
                      <a:avLst/>
                      <a:gdLst>
                        <a:gd name="G0" fmla="+- 107 0 0"/>
                        <a:gd name="G1" fmla="+- 0 0 0"/>
                        <a:gd name="G2" fmla="+- 21600 0 0"/>
                        <a:gd name="T0" fmla="*/ 21707 w 21707"/>
                        <a:gd name="T1" fmla="*/ 0 h 21600"/>
                        <a:gd name="T2" fmla="*/ 0 w 21707"/>
                        <a:gd name="T3" fmla="*/ 21600 h 21600"/>
                        <a:gd name="T4" fmla="*/ 107 w 21707"/>
                        <a:gd name="T5" fmla="*/ 0 h 21600"/>
                      </a:gdLst>
                      <a:ahLst/>
                      <a:cxnLst>
                        <a:cxn ang="0">
                          <a:pos x="T0" y="T1"/>
                        </a:cxn>
                        <a:cxn ang="0">
                          <a:pos x="T2" y="T3"/>
                        </a:cxn>
                        <a:cxn ang="0">
                          <a:pos x="T4" y="T5"/>
                        </a:cxn>
                      </a:cxnLst>
                      <a:rect l="0" t="0" r="r" b="b"/>
                      <a:pathLst>
                        <a:path w="21707" h="21600" fill="none" extrusionOk="0">
                          <a:moveTo>
                            <a:pt x="21707" y="0"/>
                          </a:moveTo>
                          <a:cubicBezTo>
                            <a:pt x="21707" y="11929"/>
                            <a:pt x="12036" y="21600"/>
                            <a:pt x="107" y="21600"/>
                          </a:cubicBezTo>
                          <a:cubicBezTo>
                            <a:pt x="71" y="21600"/>
                            <a:pt x="35" y="21599"/>
                            <a:pt x="0" y="21599"/>
                          </a:cubicBezTo>
                        </a:path>
                        <a:path w="21707" h="21600" stroke="0" extrusionOk="0">
                          <a:moveTo>
                            <a:pt x="21707" y="0"/>
                          </a:moveTo>
                          <a:cubicBezTo>
                            <a:pt x="21707" y="11929"/>
                            <a:pt x="12036" y="21600"/>
                            <a:pt x="107" y="21600"/>
                          </a:cubicBezTo>
                          <a:cubicBezTo>
                            <a:pt x="71" y="21600"/>
                            <a:pt x="35" y="21599"/>
                            <a:pt x="0" y="21599"/>
                          </a:cubicBezTo>
                          <a:lnTo>
                            <a:pt x="107" y="0"/>
                          </a:lnTo>
                          <a:close/>
                        </a:path>
                      </a:pathLst>
                    </a:custGeom>
                    <a:noFill/>
                    <a:ln w="25400">
                      <a:solidFill>
                        <a:srgbClr val="8CF4EA"/>
                      </a:solidFill>
                      <a:round/>
                      <a:headEnd/>
                      <a:tailEnd/>
                    </a:ln>
                  </p:spPr>
                  <p:txBody>
                    <a:bodyPr/>
                    <a:lstStyle/>
                    <a:p>
                      <a:endParaRPr lang="fr-FR"/>
                    </a:p>
                  </p:txBody>
                </p:sp>
                <p:sp>
                  <p:nvSpPr>
                    <p:cNvPr id="124" name="Arc 166"/>
                    <p:cNvSpPr>
                      <a:spLocks/>
                    </p:cNvSpPr>
                    <p:nvPr/>
                  </p:nvSpPr>
                  <p:spPr bwMode="auto">
                    <a:xfrm>
                      <a:off x="2900" y="3334"/>
                      <a:ext cx="220" cy="127"/>
                    </a:xfrm>
                    <a:custGeom>
                      <a:avLst/>
                      <a:gdLst>
                        <a:gd name="G0" fmla="+- 21600 0 0"/>
                        <a:gd name="G1" fmla="+- 0 0 0"/>
                        <a:gd name="G2" fmla="+- 21600 0 0"/>
                        <a:gd name="T0" fmla="*/ 21493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93" y="21599"/>
                          </a:moveTo>
                          <a:cubicBezTo>
                            <a:pt x="9605" y="21540"/>
                            <a:pt x="0" y="11887"/>
                            <a:pt x="0" y="0"/>
                          </a:cubicBezTo>
                        </a:path>
                        <a:path w="21600" h="21600" stroke="0" extrusionOk="0">
                          <a:moveTo>
                            <a:pt x="21493" y="21599"/>
                          </a:moveTo>
                          <a:cubicBezTo>
                            <a:pt x="9605" y="21540"/>
                            <a:pt x="0" y="11887"/>
                            <a:pt x="0" y="0"/>
                          </a:cubicBezTo>
                          <a:lnTo>
                            <a:pt x="21600" y="0"/>
                          </a:lnTo>
                          <a:close/>
                        </a:path>
                      </a:pathLst>
                    </a:custGeom>
                    <a:noFill/>
                    <a:ln w="25400">
                      <a:solidFill>
                        <a:srgbClr val="8CF4EA"/>
                      </a:solidFill>
                      <a:round/>
                      <a:headEnd/>
                      <a:tailEnd/>
                    </a:ln>
                  </p:spPr>
                  <p:txBody>
                    <a:bodyPr/>
                    <a:lstStyle/>
                    <a:p>
                      <a:endParaRPr lang="fr-FR"/>
                    </a:p>
                  </p:txBody>
                </p:sp>
              </p:grpSp>
              <p:grpSp>
                <p:nvGrpSpPr>
                  <p:cNvPr id="108" name="Group 167"/>
                  <p:cNvGrpSpPr>
                    <a:grpSpLocks/>
                  </p:cNvGrpSpPr>
                  <p:nvPr/>
                </p:nvGrpSpPr>
                <p:grpSpPr bwMode="auto">
                  <a:xfrm>
                    <a:off x="3111" y="3334"/>
                    <a:ext cx="441" cy="127"/>
                    <a:chOff x="3111" y="3334"/>
                    <a:chExt cx="441" cy="127"/>
                  </a:xfrm>
                </p:grpSpPr>
                <p:sp>
                  <p:nvSpPr>
                    <p:cNvPr id="121" name="Arc 168"/>
                    <p:cNvSpPr>
                      <a:spLocks/>
                    </p:cNvSpPr>
                    <p:nvPr/>
                  </p:nvSpPr>
                  <p:spPr bwMode="auto">
                    <a:xfrm>
                      <a:off x="3111" y="3334"/>
                      <a:ext cx="221" cy="127"/>
                    </a:xfrm>
                    <a:custGeom>
                      <a:avLst/>
                      <a:gdLst>
                        <a:gd name="G0" fmla="+- 107 0 0"/>
                        <a:gd name="G1" fmla="+- 0 0 0"/>
                        <a:gd name="G2" fmla="+- 21600 0 0"/>
                        <a:gd name="T0" fmla="*/ 21707 w 21707"/>
                        <a:gd name="T1" fmla="*/ 0 h 21600"/>
                        <a:gd name="T2" fmla="*/ 0 w 21707"/>
                        <a:gd name="T3" fmla="*/ 21600 h 21600"/>
                        <a:gd name="T4" fmla="*/ 107 w 21707"/>
                        <a:gd name="T5" fmla="*/ 0 h 21600"/>
                      </a:gdLst>
                      <a:ahLst/>
                      <a:cxnLst>
                        <a:cxn ang="0">
                          <a:pos x="T0" y="T1"/>
                        </a:cxn>
                        <a:cxn ang="0">
                          <a:pos x="T2" y="T3"/>
                        </a:cxn>
                        <a:cxn ang="0">
                          <a:pos x="T4" y="T5"/>
                        </a:cxn>
                      </a:cxnLst>
                      <a:rect l="0" t="0" r="r" b="b"/>
                      <a:pathLst>
                        <a:path w="21707" h="21600" fill="none" extrusionOk="0">
                          <a:moveTo>
                            <a:pt x="21707" y="0"/>
                          </a:moveTo>
                          <a:cubicBezTo>
                            <a:pt x="21707" y="11929"/>
                            <a:pt x="12036" y="21600"/>
                            <a:pt x="107" y="21600"/>
                          </a:cubicBezTo>
                          <a:cubicBezTo>
                            <a:pt x="71" y="21600"/>
                            <a:pt x="35" y="21599"/>
                            <a:pt x="0" y="21599"/>
                          </a:cubicBezTo>
                        </a:path>
                        <a:path w="21707" h="21600" stroke="0" extrusionOk="0">
                          <a:moveTo>
                            <a:pt x="21707" y="0"/>
                          </a:moveTo>
                          <a:cubicBezTo>
                            <a:pt x="21707" y="11929"/>
                            <a:pt x="12036" y="21600"/>
                            <a:pt x="107" y="21600"/>
                          </a:cubicBezTo>
                          <a:cubicBezTo>
                            <a:pt x="71" y="21600"/>
                            <a:pt x="35" y="21599"/>
                            <a:pt x="0" y="21599"/>
                          </a:cubicBezTo>
                          <a:lnTo>
                            <a:pt x="107" y="0"/>
                          </a:lnTo>
                          <a:close/>
                        </a:path>
                      </a:pathLst>
                    </a:custGeom>
                    <a:noFill/>
                    <a:ln w="25400">
                      <a:solidFill>
                        <a:srgbClr val="8CF4EA"/>
                      </a:solidFill>
                      <a:round/>
                      <a:headEnd/>
                      <a:tailEnd/>
                    </a:ln>
                  </p:spPr>
                  <p:txBody>
                    <a:bodyPr/>
                    <a:lstStyle/>
                    <a:p>
                      <a:endParaRPr lang="fr-FR"/>
                    </a:p>
                  </p:txBody>
                </p:sp>
                <p:sp>
                  <p:nvSpPr>
                    <p:cNvPr id="122" name="Arc 169"/>
                    <p:cNvSpPr>
                      <a:spLocks/>
                    </p:cNvSpPr>
                    <p:nvPr/>
                  </p:nvSpPr>
                  <p:spPr bwMode="auto">
                    <a:xfrm>
                      <a:off x="3332" y="3334"/>
                      <a:ext cx="220" cy="127"/>
                    </a:xfrm>
                    <a:custGeom>
                      <a:avLst/>
                      <a:gdLst>
                        <a:gd name="G0" fmla="+- 21600 0 0"/>
                        <a:gd name="G1" fmla="+- 0 0 0"/>
                        <a:gd name="G2" fmla="+- 21600 0 0"/>
                        <a:gd name="T0" fmla="*/ 21493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93" y="21599"/>
                          </a:moveTo>
                          <a:cubicBezTo>
                            <a:pt x="9605" y="21540"/>
                            <a:pt x="0" y="11887"/>
                            <a:pt x="0" y="0"/>
                          </a:cubicBezTo>
                        </a:path>
                        <a:path w="21600" h="21600" stroke="0" extrusionOk="0">
                          <a:moveTo>
                            <a:pt x="21493" y="21599"/>
                          </a:moveTo>
                          <a:cubicBezTo>
                            <a:pt x="9605" y="21540"/>
                            <a:pt x="0" y="11887"/>
                            <a:pt x="0" y="0"/>
                          </a:cubicBezTo>
                          <a:lnTo>
                            <a:pt x="21600" y="0"/>
                          </a:lnTo>
                          <a:close/>
                        </a:path>
                      </a:pathLst>
                    </a:custGeom>
                    <a:noFill/>
                    <a:ln w="25400">
                      <a:solidFill>
                        <a:srgbClr val="8CF4EA"/>
                      </a:solidFill>
                      <a:round/>
                      <a:headEnd/>
                      <a:tailEnd/>
                    </a:ln>
                  </p:spPr>
                  <p:txBody>
                    <a:bodyPr/>
                    <a:lstStyle/>
                    <a:p>
                      <a:endParaRPr lang="fr-FR"/>
                    </a:p>
                  </p:txBody>
                </p:sp>
              </p:grpSp>
              <p:grpSp>
                <p:nvGrpSpPr>
                  <p:cNvPr id="109" name="Group 170"/>
                  <p:cNvGrpSpPr>
                    <a:grpSpLocks/>
                  </p:cNvGrpSpPr>
                  <p:nvPr/>
                </p:nvGrpSpPr>
                <p:grpSpPr bwMode="auto">
                  <a:xfrm>
                    <a:off x="3543" y="3334"/>
                    <a:ext cx="441" cy="127"/>
                    <a:chOff x="3543" y="3334"/>
                    <a:chExt cx="441" cy="127"/>
                  </a:xfrm>
                </p:grpSpPr>
                <p:sp>
                  <p:nvSpPr>
                    <p:cNvPr id="119" name="Arc 171"/>
                    <p:cNvSpPr>
                      <a:spLocks/>
                    </p:cNvSpPr>
                    <p:nvPr/>
                  </p:nvSpPr>
                  <p:spPr bwMode="auto">
                    <a:xfrm>
                      <a:off x="3543" y="3334"/>
                      <a:ext cx="221" cy="127"/>
                    </a:xfrm>
                    <a:custGeom>
                      <a:avLst/>
                      <a:gdLst>
                        <a:gd name="G0" fmla="+- 107 0 0"/>
                        <a:gd name="G1" fmla="+- 0 0 0"/>
                        <a:gd name="G2" fmla="+- 21600 0 0"/>
                        <a:gd name="T0" fmla="*/ 21707 w 21707"/>
                        <a:gd name="T1" fmla="*/ 0 h 21600"/>
                        <a:gd name="T2" fmla="*/ 0 w 21707"/>
                        <a:gd name="T3" fmla="*/ 21600 h 21600"/>
                        <a:gd name="T4" fmla="*/ 107 w 21707"/>
                        <a:gd name="T5" fmla="*/ 0 h 21600"/>
                      </a:gdLst>
                      <a:ahLst/>
                      <a:cxnLst>
                        <a:cxn ang="0">
                          <a:pos x="T0" y="T1"/>
                        </a:cxn>
                        <a:cxn ang="0">
                          <a:pos x="T2" y="T3"/>
                        </a:cxn>
                        <a:cxn ang="0">
                          <a:pos x="T4" y="T5"/>
                        </a:cxn>
                      </a:cxnLst>
                      <a:rect l="0" t="0" r="r" b="b"/>
                      <a:pathLst>
                        <a:path w="21707" h="21600" fill="none" extrusionOk="0">
                          <a:moveTo>
                            <a:pt x="21707" y="0"/>
                          </a:moveTo>
                          <a:cubicBezTo>
                            <a:pt x="21707" y="11929"/>
                            <a:pt x="12036" y="21600"/>
                            <a:pt x="107" y="21600"/>
                          </a:cubicBezTo>
                          <a:cubicBezTo>
                            <a:pt x="71" y="21600"/>
                            <a:pt x="35" y="21599"/>
                            <a:pt x="0" y="21599"/>
                          </a:cubicBezTo>
                        </a:path>
                        <a:path w="21707" h="21600" stroke="0" extrusionOk="0">
                          <a:moveTo>
                            <a:pt x="21707" y="0"/>
                          </a:moveTo>
                          <a:cubicBezTo>
                            <a:pt x="21707" y="11929"/>
                            <a:pt x="12036" y="21600"/>
                            <a:pt x="107" y="21600"/>
                          </a:cubicBezTo>
                          <a:cubicBezTo>
                            <a:pt x="71" y="21600"/>
                            <a:pt x="35" y="21599"/>
                            <a:pt x="0" y="21599"/>
                          </a:cubicBezTo>
                          <a:lnTo>
                            <a:pt x="107" y="0"/>
                          </a:lnTo>
                          <a:close/>
                        </a:path>
                      </a:pathLst>
                    </a:custGeom>
                    <a:noFill/>
                    <a:ln w="25400">
                      <a:solidFill>
                        <a:srgbClr val="8CF4EA"/>
                      </a:solidFill>
                      <a:round/>
                      <a:headEnd/>
                      <a:tailEnd/>
                    </a:ln>
                  </p:spPr>
                  <p:txBody>
                    <a:bodyPr/>
                    <a:lstStyle/>
                    <a:p>
                      <a:endParaRPr lang="fr-FR"/>
                    </a:p>
                  </p:txBody>
                </p:sp>
                <p:sp>
                  <p:nvSpPr>
                    <p:cNvPr id="120" name="Arc 172"/>
                    <p:cNvSpPr>
                      <a:spLocks/>
                    </p:cNvSpPr>
                    <p:nvPr/>
                  </p:nvSpPr>
                  <p:spPr bwMode="auto">
                    <a:xfrm>
                      <a:off x="3764" y="3334"/>
                      <a:ext cx="220" cy="127"/>
                    </a:xfrm>
                    <a:custGeom>
                      <a:avLst/>
                      <a:gdLst>
                        <a:gd name="G0" fmla="+- 21600 0 0"/>
                        <a:gd name="G1" fmla="+- 0 0 0"/>
                        <a:gd name="G2" fmla="+- 21600 0 0"/>
                        <a:gd name="T0" fmla="*/ 21493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93" y="21599"/>
                          </a:moveTo>
                          <a:cubicBezTo>
                            <a:pt x="9605" y="21540"/>
                            <a:pt x="0" y="11887"/>
                            <a:pt x="0" y="0"/>
                          </a:cubicBezTo>
                        </a:path>
                        <a:path w="21600" h="21600" stroke="0" extrusionOk="0">
                          <a:moveTo>
                            <a:pt x="21493" y="21599"/>
                          </a:moveTo>
                          <a:cubicBezTo>
                            <a:pt x="9605" y="21540"/>
                            <a:pt x="0" y="11887"/>
                            <a:pt x="0" y="0"/>
                          </a:cubicBezTo>
                          <a:lnTo>
                            <a:pt x="21600" y="0"/>
                          </a:lnTo>
                          <a:close/>
                        </a:path>
                      </a:pathLst>
                    </a:custGeom>
                    <a:noFill/>
                    <a:ln w="25400">
                      <a:solidFill>
                        <a:srgbClr val="8CF4EA"/>
                      </a:solidFill>
                      <a:round/>
                      <a:headEnd/>
                      <a:tailEnd/>
                    </a:ln>
                  </p:spPr>
                  <p:txBody>
                    <a:bodyPr/>
                    <a:lstStyle/>
                    <a:p>
                      <a:endParaRPr lang="fr-FR"/>
                    </a:p>
                  </p:txBody>
                </p:sp>
              </p:grpSp>
              <p:grpSp>
                <p:nvGrpSpPr>
                  <p:cNvPr id="110" name="Group 173"/>
                  <p:cNvGrpSpPr>
                    <a:grpSpLocks/>
                  </p:cNvGrpSpPr>
                  <p:nvPr/>
                </p:nvGrpSpPr>
                <p:grpSpPr bwMode="auto">
                  <a:xfrm>
                    <a:off x="3975" y="3334"/>
                    <a:ext cx="440" cy="127"/>
                    <a:chOff x="3975" y="3334"/>
                    <a:chExt cx="440" cy="127"/>
                  </a:xfrm>
                </p:grpSpPr>
                <p:sp>
                  <p:nvSpPr>
                    <p:cNvPr id="117" name="Arc 174"/>
                    <p:cNvSpPr>
                      <a:spLocks/>
                    </p:cNvSpPr>
                    <p:nvPr/>
                  </p:nvSpPr>
                  <p:spPr bwMode="auto">
                    <a:xfrm>
                      <a:off x="3975" y="3334"/>
                      <a:ext cx="221" cy="127"/>
                    </a:xfrm>
                    <a:custGeom>
                      <a:avLst/>
                      <a:gdLst>
                        <a:gd name="G0" fmla="+- 107 0 0"/>
                        <a:gd name="G1" fmla="+- 0 0 0"/>
                        <a:gd name="G2" fmla="+- 21600 0 0"/>
                        <a:gd name="T0" fmla="*/ 21707 w 21707"/>
                        <a:gd name="T1" fmla="*/ 0 h 21600"/>
                        <a:gd name="T2" fmla="*/ 0 w 21707"/>
                        <a:gd name="T3" fmla="*/ 21600 h 21600"/>
                        <a:gd name="T4" fmla="*/ 107 w 21707"/>
                        <a:gd name="T5" fmla="*/ 0 h 21600"/>
                      </a:gdLst>
                      <a:ahLst/>
                      <a:cxnLst>
                        <a:cxn ang="0">
                          <a:pos x="T0" y="T1"/>
                        </a:cxn>
                        <a:cxn ang="0">
                          <a:pos x="T2" y="T3"/>
                        </a:cxn>
                        <a:cxn ang="0">
                          <a:pos x="T4" y="T5"/>
                        </a:cxn>
                      </a:cxnLst>
                      <a:rect l="0" t="0" r="r" b="b"/>
                      <a:pathLst>
                        <a:path w="21707" h="21600" fill="none" extrusionOk="0">
                          <a:moveTo>
                            <a:pt x="21707" y="0"/>
                          </a:moveTo>
                          <a:cubicBezTo>
                            <a:pt x="21707" y="11929"/>
                            <a:pt x="12036" y="21600"/>
                            <a:pt x="107" y="21600"/>
                          </a:cubicBezTo>
                          <a:cubicBezTo>
                            <a:pt x="71" y="21600"/>
                            <a:pt x="35" y="21599"/>
                            <a:pt x="0" y="21599"/>
                          </a:cubicBezTo>
                        </a:path>
                        <a:path w="21707" h="21600" stroke="0" extrusionOk="0">
                          <a:moveTo>
                            <a:pt x="21707" y="0"/>
                          </a:moveTo>
                          <a:cubicBezTo>
                            <a:pt x="21707" y="11929"/>
                            <a:pt x="12036" y="21600"/>
                            <a:pt x="107" y="21600"/>
                          </a:cubicBezTo>
                          <a:cubicBezTo>
                            <a:pt x="71" y="21600"/>
                            <a:pt x="35" y="21599"/>
                            <a:pt x="0" y="21599"/>
                          </a:cubicBezTo>
                          <a:lnTo>
                            <a:pt x="107" y="0"/>
                          </a:lnTo>
                          <a:close/>
                        </a:path>
                      </a:pathLst>
                    </a:custGeom>
                    <a:noFill/>
                    <a:ln w="25400">
                      <a:solidFill>
                        <a:srgbClr val="8CF4EA"/>
                      </a:solidFill>
                      <a:round/>
                      <a:headEnd/>
                      <a:tailEnd/>
                    </a:ln>
                  </p:spPr>
                  <p:txBody>
                    <a:bodyPr/>
                    <a:lstStyle/>
                    <a:p>
                      <a:endParaRPr lang="fr-FR"/>
                    </a:p>
                  </p:txBody>
                </p:sp>
                <p:sp>
                  <p:nvSpPr>
                    <p:cNvPr id="118" name="Arc 175"/>
                    <p:cNvSpPr>
                      <a:spLocks/>
                    </p:cNvSpPr>
                    <p:nvPr/>
                  </p:nvSpPr>
                  <p:spPr bwMode="auto">
                    <a:xfrm>
                      <a:off x="4195" y="3334"/>
                      <a:ext cx="220" cy="127"/>
                    </a:xfrm>
                    <a:custGeom>
                      <a:avLst/>
                      <a:gdLst>
                        <a:gd name="G0" fmla="+- 21600 0 0"/>
                        <a:gd name="G1" fmla="+- 0 0 0"/>
                        <a:gd name="G2" fmla="+- 21600 0 0"/>
                        <a:gd name="T0" fmla="*/ 21493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93" y="21599"/>
                          </a:moveTo>
                          <a:cubicBezTo>
                            <a:pt x="9605" y="21540"/>
                            <a:pt x="0" y="11887"/>
                            <a:pt x="0" y="0"/>
                          </a:cubicBezTo>
                        </a:path>
                        <a:path w="21600" h="21600" stroke="0" extrusionOk="0">
                          <a:moveTo>
                            <a:pt x="21493" y="21599"/>
                          </a:moveTo>
                          <a:cubicBezTo>
                            <a:pt x="9605" y="21540"/>
                            <a:pt x="0" y="11887"/>
                            <a:pt x="0" y="0"/>
                          </a:cubicBezTo>
                          <a:lnTo>
                            <a:pt x="21600" y="0"/>
                          </a:lnTo>
                          <a:close/>
                        </a:path>
                      </a:pathLst>
                    </a:custGeom>
                    <a:noFill/>
                    <a:ln w="25400">
                      <a:solidFill>
                        <a:srgbClr val="8CF4EA"/>
                      </a:solidFill>
                      <a:round/>
                      <a:headEnd/>
                      <a:tailEnd/>
                    </a:ln>
                  </p:spPr>
                  <p:txBody>
                    <a:bodyPr/>
                    <a:lstStyle/>
                    <a:p>
                      <a:endParaRPr lang="fr-FR"/>
                    </a:p>
                  </p:txBody>
                </p:sp>
              </p:grpSp>
              <p:grpSp>
                <p:nvGrpSpPr>
                  <p:cNvPr id="111" name="Group 176"/>
                  <p:cNvGrpSpPr>
                    <a:grpSpLocks/>
                  </p:cNvGrpSpPr>
                  <p:nvPr/>
                </p:nvGrpSpPr>
                <p:grpSpPr bwMode="auto">
                  <a:xfrm>
                    <a:off x="4406" y="3334"/>
                    <a:ext cx="441" cy="127"/>
                    <a:chOff x="4406" y="3334"/>
                    <a:chExt cx="441" cy="127"/>
                  </a:xfrm>
                </p:grpSpPr>
                <p:sp>
                  <p:nvSpPr>
                    <p:cNvPr id="115" name="Arc 177"/>
                    <p:cNvSpPr>
                      <a:spLocks/>
                    </p:cNvSpPr>
                    <p:nvPr/>
                  </p:nvSpPr>
                  <p:spPr bwMode="auto">
                    <a:xfrm>
                      <a:off x="4406" y="3334"/>
                      <a:ext cx="221" cy="127"/>
                    </a:xfrm>
                    <a:custGeom>
                      <a:avLst/>
                      <a:gdLst>
                        <a:gd name="G0" fmla="+- 107 0 0"/>
                        <a:gd name="G1" fmla="+- 0 0 0"/>
                        <a:gd name="G2" fmla="+- 21600 0 0"/>
                        <a:gd name="T0" fmla="*/ 21707 w 21707"/>
                        <a:gd name="T1" fmla="*/ 0 h 21600"/>
                        <a:gd name="T2" fmla="*/ 0 w 21707"/>
                        <a:gd name="T3" fmla="*/ 21600 h 21600"/>
                        <a:gd name="T4" fmla="*/ 107 w 21707"/>
                        <a:gd name="T5" fmla="*/ 0 h 21600"/>
                      </a:gdLst>
                      <a:ahLst/>
                      <a:cxnLst>
                        <a:cxn ang="0">
                          <a:pos x="T0" y="T1"/>
                        </a:cxn>
                        <a:cxn ang="0">
                          <a:pos x="T2" y="T3"/>
                        </a:cxn>
                        <a:cxn ang="0">
                          <a:pos x="T4" y="T5"/>
                        </a:cxn>
                      </a:cxnLst>
                      <a:rect l="0" t="0" r="r" b="b"/>
                      <a:pathLst>
                        <a:path w="21707" h="21600" fill="none" extrusionOk="0">
                          <a:moveTo>
                            <a:pt x="21707" y="0"/>
                          </a:moveTo>
                          <a:cubicBezTo>
                            <a:pt x="21707" y="11929"/>
                            <a:pt x="12036" y="21600"/>
                            <a:pt x="107" y="21600"/>
                          </a:cubicBezTo>
                          <a:cubicBezTo>
                            <a:pt x="71" y="21600"/>
                            <a:pt x="35" y="21599"/>
                            <a:pt x="0" y="21599"/>
                          </a:cubicBezTo>
                        </a:path>
                        <a:path w="21707" h="21600" stroke="0" extrusionOk="0">
                          <a:moveTo>
                            <a:pt x="21707" y="0"/>
                          </a:moveTo>
                          <a:cubicBezTo>
                            <a:pt x="21707" y="11929"/>
                            <a:pt x="12036" y="21600"/>
                            <a:pt x="107" y="21600"/>
                          </a:cubicBezTo>
                          <a:cubicBezTo>
                            <a:pt x="71" y="21600"/>
                            <a:pt x="35" y="21599"/>
                            <a:pt x="0" y="21599"/>
                          </a:cubicBezTo>
                          <a:lnTo>
                            <a:pt x="107" y="0"/>
                          </a:lnTo>
                          <a:close/>
                        </a:path>
                      </a:pathLst>
                    </a:custGeom>
                    <a:noFill/>
                    <a:ln w="25400">
                      <a:solidFill>
                        <a:srgbClr val="8CF4EA"/>
                      </a:solidFill>
                      <a:round/>
                      <a:headEnd/>
                      <a:tailEnd/>
                    </a:ln>
                  </p:spPr>
                  <p:txBody>
                    <a:bodyPr/>
                    <a:lstStyle/>
                    <a:p>
                      <a:endParaRPr lang="fr-FR"/>
                    </a:p>
                  </p:txBody>
                </p:sp>
                <p:sp>
                  <p:nvSpPr>
                    <p:cNvPr id="116" name="Arc 178"/>
                    <p:cNvSpPr>
                      <a:spLocks/>
                    </p:cNvSpPr>
                    <p:nvPr/>
                  </p:nvSpPr>
                  <p:spPr bwMode="auto">
                    <a:xfrm>
                      <a:off x="4627" y="3334"/>
                      <a:ext cx="220" cy="127"/>
                    </a:xfrm>
                    <a:custGeom>
                      <a:avLst/>
                      <a:gdLst>
                        <a:gd name="G0" fmla="+- 21600 0 0"/>
                        <a:gd name="G1" fmla="+- 0 0 0"/>
                        <a:gd name="G2" fmla="+- 21600 0 0"/>
                        <a:gd name="T0" fmla="*/ 21493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93" y="21599"/>
                          </a:moveTo>
                          <a:cubicBezTo>
                            <a:pt x="9605" y="21540"/>
                            <a:pt x="0" y="11887"/>
                            <a:pt x="0" y="0"/>
                          </a:cubicBezTo>
                        </a:path>
                        <a:path w="21600" h="21600" stroke="0" extrusionOk="0">
                          <a:moveTo>
                            <a:pt x="21493" y="21599"/>
                          </a:moveTo>
                          <a:cubicBezTo>
                            <a:pt x="9605" y="21540"/>
                            <a:pt x="0" y="11887"/>
                            <a:pt x="0" y="0"/>
                          </a:cubicBezTo>
                          <a:lnTo>
                            <a:pt x="21600" y="0"/>
                          </a:lnTo>
                          <a:close/>
                        </a:path>
                      </a:pathLst>
                    </a:custGeom>
                    <a:noFill/>
                    <a:ln w="25400">
                      <a:solidFill>
                        <a:srgbClr val="8CF4EA"/>
                      </a:solidFill>
                      <a:round/>
                      <a:headEnd/>
                      <a:tailEnd/>
                    </a:ln>
                  </p:spPr>
                  <p:txBody>
                    <a:bodyPr/>
                    <a:lstStyle/>
                    <a:p>
                      <a:endParaRPr lang="fr-FR"/>
                    </a:p>
                  </p:txBody>
                </p:sp>
              </p:grpSp>
              <p:grpSp>
                <p:nvGrpSpPr>
                  <p:cNvPr id="112" name="Group 179"/>
                  <p:cNvGrpSpPr>
                    <a:grpSpLocks/>
                  </p:cNvGrpSpPr>
                  <p:nvPr/>
                </p:nvGrpSpPr>
                <p:grpSpPr bwMode="auto">
                  <a:xfrm>
                    <a:off x="4830" y="3334"/>
                    <a:ext cx="441" cy="127"/>
                    <a:chOff x="4830" y="3334"/>
                    <a:chExt cx="441" cy="127"/>
                  </a:xfrm>
                </p:grpSpPr>
                <p:sp>
                  <p:nvSpPr>
                    <p:cNvPr id="113" name="Arc 180"/>
                    <p:cNvSpPr>
                      <a:spLocks/>
                    </p:cNvSpPr>
                    <p:nvPr/>
                  </p:nvSpPr>
                  <p:spPr bwMode="auto">
                    <a:xfrm>
                      <a:off x="4830" y="3334"/>
                      <a:ext cx="221" cy="127"/>
                    </a:xfrm>
                    <a:custGeom>
                      <a:avLst/>
                      <a:gdLst>
                        <a:gd name="G0" fmla="+- 107 0 0"/>
                        <a:gd name="G1" fmla="+- 0 0 0"/>
                        <a:gd name="G2" fmla="+- 21600 0 0"/>
                        <a:gd name="T0" fmla="*/ 21707 w 21707"/>
                        <a:gd name="T1" fmla="*/ 0 h 21600"/>
                        <a:gd name="T2" fmla="*/ 0 w 21707"/>
                        <a:gd name="T3" fmla="*/ 21600 h 21600"/>
                        <a:gd name="T4" fmla="*/ 107 w 21707"/>
                        <a:gd name="T5" fmla="*/ 0 h 21600"/>
                      </a:gdLst>
                      <a:ahLst/>
                      <a:cxnLst>
                        <a:cxn ang="0">
                          <a:pos x="T0" y="T1"/>
                        </a:cxn>
                        <a:cxn ang="0">
                          <a:pos x="T2" y="T3"/>
                        </a:cxn>
                        <a:cxn ang="0">
                          <a:pos x="T4" y="T5"/>
                        </a:cxn>
                      </a:cxnLst>
                      <a:rect l="0" t="0" r="r" b="b"/>
                      <a:pathLst>
                        <a:path w="21707" h="21600" fill="none" extrusionOk="0">
                          <a:moveTo>
                            <a:pt x="21707" y="0"/>
                          </a:moveTo>
                          <a:cubicBezTo>
                            <a:pt x="21707" y="11929"/>
                            <a:pt x="12036" y="21600"/>
                            <a:pt x="107" y="21600"/>
                          </a:cubicBezTo>
                          <a:cubicBezTo>
                            <a:pt x="71" y="21600"/>
                            <a:pt x="35" y="21599"/>
                            <a:pt x="0" y="21599"/>
                          </a:cubicBezTo>
                        </a:path>
                        <a:path w="21707" h="21600" stroke="0" extrusionOk="0">
                          <a:moveTo>
                            <a:pt x="21707" y="0"/>
                          </a:moveTo>
                          <a:cubicBezTo>
                            <a:pt x="21707" y="11929"/>
                            <a:pt x="12036" y="21600"/>
                            <a:pt x="107" y="21600"/>
                          </a:cubicBezTo>
                          <a:cubicBezTo>
                            <a:pt x="71" y="21600"/>
                            <a:pt x="35" y="21599"/>
                            <a:pt x="0" y="21599"/>
                          </a:cubicBezTo>
                          <a:lnTo>
                            <a:pt x="107" y="0"/>
                          </a:lnTo>
                          <a:close/>
                        </a:path>
                      </a:pathLst>
                    </a:custGeom>
                    <a:noFill/>
                    <a:ln w="25400">
                      <a:solidFill>
                        <a:srgbClr val="8CF4EA"/>
                      </a:solidFill>
                      <a:round/>
                      <a:headEnd/>
                      <a:tailEnd/>
                    </a:ln>
                  </p:spPr>
                  <p:txBody>
                    <a:bodyPr/>
                    <a:lstStyle/>
                    <a:p>
                      <a:endParaRPr lang="fr-FR"/>
                    </a:p>
                  </p:txBody>
                </p:sp>
                <p:sp>
                  <p:nvSpPr>
                    <p:cNvPr id="114" name="Arc 181"/>
                    <p:cNvSpPr>
                      <a:spLocks/>
                    </p:cNvSpPr>
                    <p:nvPr/>
                  </p:nvSpPr>
                  <p:spPr bwMode="auto">
                    <a:xfrm>
                      <a:off x="5051" y="3334"/>
                      <a:ext cx="220" cy="127"/>
                    </a:xfrm>
                    <a:custGeom>
                      <a:avLst/>
                      <a:gdLst>
                        <a:gd name="G0" fmla="+- 21600 0 0"/>
                        <a:gd name="G1" fmla="+- 0 0 0"/>
                        <a:gd name="G2" fmla="+- 21600 0 0"/>
                        <a:gd name="T0" fmla="*/ 21493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93" y="21599"/>
                          </a:moveTo>
                          <a:cubicBezTo>
                            <a:pt x="9605" y="21540"/>
                            <a:pt x="0" y="11887"/>
                            <a:pt x="0" y="0"/>
                          </a:cubicBezTo>
                        </a:path>
                        <a:path w="21600" h="21600" stroke="0" extrusionOk="0">
                          <a:moveTo>
                            <a:pt x="21493" y="21599"/>
                          </a:moveTo>
                          <a:cubicBezTo>
                            <a:pt x="9605" y="21540"/>
                            <a:pt x="0" y="11887"/>
                            <a:pt x="0" y="0"/>
                          </a:cubicBezTo>
                          <a:lnTo>
                            <a:pt x="21600" y="0"/>
                          </a:lnTo>
                          <a:close/>
                        </a:path>
                      </a:pathLst>
                    </a:custGeom>
                    <a:noFill/>
                    <a:ln w="25400">
                      <a:solidFill>
                        <a:srgbClr val="8CF4EA"/>
                      </a:solidFill>
                      <a:round/>
                      <a:headEnd/>
                      <a:tailEnd/>
                    </a:ln>
                  </p:spPr>
                  <p:txBody>
                    <a:bodyPr/>
                    <a:lstStyle/>
                    <a:p>
                      <a:endParaRPr lang="fr-FR"/>
                    </a:p>
                  </p:txBody>
                </p:sp>
              </p:grpSp>
            </p:grpSp>
            <p:grpSp>
              <p:nvGrpSpPr>
                <p:cNvPr id="68" name="Group 182"/>
                <p:cNvGrpSpPr>
                  <a:grpSpLocks/>
                </p:cNvGrpSpPr>
                <p:nvPr/>
              </p:nvGrpSpPr>
              <p:grpSpPr bwMode="auto">
                <a:xfrm>
                  <a:off x="520" y="3487"/>
                  <a:ext cx="4751" cy="127"/>
                  <a:chOff x="520" y="3487"/>
                  <a:chExt cx="4751" cy="127"/>
                </a:xfrm>
              </p:grpSpPr>
              <p:grpSp>
                <p:nvGrpSpPr>
                  <p:cNvPr id="69" name="Group 183"/>
                  <p:cNvGrpSpPr>
                    <a:grpSpLocks/>
                  </p:cNvGrpSpPr>
                  <p:nvPr/>
                </p:nvGrpSpPr>
                <p:grpSpPr bwMode="auto">
                  <a:xfrm>
                    <a:off x="520" y="3487"/>
                    <a:ext cx="441" cy="127"/>
                    <a:chOff x="520" y="3487"/>
                    <a:chExt cx="441" cy="127"/>
                  </a:xfrm>
                </p:grpSpPr>
                <p:sp>
                  <p:nvSpPr>
                    <p:cNvPr id="100" name="Arc 184"/>
                    <p:cNvSpPr>
                      <a:spLocks/>
                    </p:cNvSpPr>
                    <p:nvPr/>
                  </p:nvSpPr>
                  <p:spPr bwMode="auto">
                    <a:xfrm>
                      <a:off x="520" y="3487"/>
                      <a:ext cx="221" cy="127"/>
                    </a:xfrm>
                    <a:custGeom>
                      <a:avLst/>
                      <a:gdLst>
                        <a:gd name="G0" fmla="+- 106 0 0"/>
                        <a:gd name="G1" fmla="+- 0 0 0"/>
                        <a:gd name="G2" fmla="+- 21600 0 0"/>
                        <a:gd name="T0" fmla="*/ 21706 w 21706"/>
                        <a:gd name="T1" fmla="*/ 0 h 21600"/>
                        <a:gd name="T2" fmla="*/ 0 w 21706"/>
                        <a:gd name="T3" fmla="*/ 21600 h 21600"/>
                        <a:gd name="T4" fmla="*/ 106 w 21706"/>
                        <a:gd name="T5" fmla="*/ 0 h 21600"/>
                      </a:gdLst>
                      <a:ahLst/>
                      <a:cxnLst>
                        <a:cxn ang="0">
                          <a:pos x="T0" y="T1"/>
                        </a:cxn>
                        <a:cxn ang="0">
                          <a:pos x="T2" y="T3"/>
                        </a:cxn>
                        <a:cxn ang="0">
                          <a:pos x="T4" y="T5"/>
                        </a:cxn>
                      </a:cxnLst>
                      <a:rect l="0" t="0" r="r" b="b"/>
                      <a:pathLst>
                        <a:path w="21706" h="21600" fill="none" extrusionOk="0">
                          <a:moveTo>
                            <a:pt x="21706" y="0"/>
                          </a:moveTo>
                          <a:cubicBezTo>
                            <a:pt x="21706" y="11929"/>
                            <a:pt x="12035" y="21600"/>
                            <a:pt x="106" y="21600"/>
                          </a:cubicBezTo>
                          <a:cubicBezTo>
                            <a:pt x="70" y="21600"/>
                            <a:pt x="35" y="21599"/>
                            <a:pt x="0" y="21599"/>
                          </a:cubicBezTo>
                        </a:path>
                        <a:path w="21706" h="21600" stroke="0" extrusionOk="0">
                          <a:moveTo>
                            <a:pt x="21706" y="0"/>
                          </a:moveTo>
                          <a:cubicBezTo>
                            <a:pt x="21706" y="11929"/>
                            <a:pt x="12035" y="21600"/>
                            <a:pt x="106" y="21600"/>
                          </a:cubicBezTo>
                          <a:cubicBezTo>
                            <a:pt x="70" y="21600"/>
                            <a:pt x="35" y="21599"/>
                            <a:pt x="0" y="21599"/>
                          </a:cubicBezTo>
                          <a:lnTo>
                            <a:pt x="106" y="0"/>
                          </a:lnTo>
                          <a:close/>
                        </a:path>
                      </a:pathLst>
                    </a:custGeom>
                    <a:noFill/>
                    <a:ln w="25400">
                      <a:solidFill>
                        <a:srgbClr val="8CF4EA"/>
                      </a:solidFill>
                      <a:round/>
                      <a:headEnd/>
                      <a:tailEnd/>
                    </a:ln>
                  </p:spPr>
                  <p:txBody>
                    <a:bodyPr/>
                    <a:lstStyle/>
                    <a:p>
                      <a:endParaRPr lang="fr-FR"/>
                    </a:p>
                  </p:txBody>
                </p:sp>
                <p:sp>
                  <p:nvSpPr>
                    <p:cNvPr id="101" name="Arc 185"/>
                    <p:cNvSpPr>
                      <a:spLocks/>
                    </p:cNvSpPr>
                    <p:nvPr/>
                  </p:nvSpPr>
                  <p:spPr bwMode="auto">
                    <a:xfrm>
                      <a:off x="741" y="3487"/>
                      <a:ext cx="220" cy="127"/>
                    </a:xfrm>
                    <a:custGeom>
                      <a:avLst/>
                      <a:gdLst>
                        <a:gd name="G0" fmla="+- 21600 0 0"/>
                        <a:gd name="G1" fmla="+- 0 0 0"/>
                        <a:gd name="G2" fmla="+- 21600 0 0"/>
                        <a:gd name="T0" fmla="*/ 21494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94" y="21599"/>
                          </a:moveTo>
                          <a:cubicBezTo>
                            <a:pt x="9606" y="21541"/>
                            <a:pt x="0" y="11887"/>
                            <a:pt x="0" y="0"/>
                          </a:cubicBezTo>
                        </a:path>
                        <a:path w="21600" h="21600" stroke="0" extrusionOk="0">
                          <a:moveTo>
                            <a:pt x="21494" y="21599"/>
                          </a:moveTo>
                          <a:cubicBezTo>
                            <a:pt x="9606" y="21541"/>
                            <a:pt x="0" y="11887"/>
                            <a:pt x="0" y="0"/>
                          </a:cubicBezTo>
                          <a:lnTo>
                            <a:pt x="21600" y="0"/>
                          </a:lnTo>
                          <a:close/>
                        </a:path>
                      </a:pathLst>
                    </a:custGeom>
                    <a:noFill/>
                    <a:ln w="25400">
                      <a:solidFill>
                        <a:srgbClr val="8CF4EA"/>
                      </a:solidFill>
                      <a:round/>
                      <a:headEnd/>
                      <a:tailEnd/>
                    </a:ln>
                  </p:spPr>
                  <p:txBody>
                    <a:bodyPr/>
                    <a:lstStyle/>
                    <a:p>
                      <a:endParaRPr lang="fr-FR"/>
                    </a:p>
                  </p:txBody>
                </p:sp>
              </p:grpSp>
              <p:grpSp>
                <p:nvGrpSpPr>
                  <p:cNvPr id="70" name="Group 186"/>
                  <p:cNvGrpSpPr>
                    <a:grpSpLocks/>
                  </p:cNvGrpSpPr>
                  <p:nvPr/>
                </p:nvGrpSpPr>
                <p:grpSpPr bwMode="auto">
                  <a:xfrm>
                    <a:off x="952" y="3487"/>
                    <a:ext cx="441" cy="127"/>
                    <a:chOff x="952" y="3487"/>
                    <a:chExt cx="441" cy="127"/>
                  </a:xfrm>
                </p:grpSpPr>
                <p:sp>
                  <p:nvSpPr>
                    <p:cNvPr id="98" name="Arc 187"/>
                    <p:cNvSpPr>
                      <a:spLocks/>
                    </p:cNvSpPr>
                    <p:nvPr/>
                  </p:nvSpPr>
                  <p:spPr bwMode="auto">
                    <a:xfrm>
                      <a:off x="952" y="3487"/>
                      <a:ext cx="221" cy="127"/>
                    </a:xfrm>
                    <a:custGeom>
                      <a:avLst/>
                      <a:gdLst>
                        <a:gd name="G0" fmla="+- 106 0 0"/>
                        <a:gd name="G1" fmla="+- 0 0 0"/>
                        <a:gd name="G2" fmla="+- 21600 0 0"/>
                        <a:gd name="T0" fmla="*/ 21706 w 21706"/>
                        <a:gd name="T1" fmla="*/ 0 h 21600"/>
                        <a:gd name="T2" fmla="*/ 0 w 21706"/>
                        <a:gd name="T3" fmla="*/ 21600 h 21600"/>
                        <a:gd name="T4" fmla="*/ 106 w 21706"/>
                        <a:gd name="T5" fmla="*/ 0 h 21600"/>
                      </a:gdLst>
                      <a:ahLst/>
                      <a:cxnLst>
                        <a:cxn ang="0">
                          <a:pos x="T0" y="T1"/>
                        </a:cxn>
                        <a:cxn ang="0">
                          <a:pos x="T2" y="T3"/>
                        </a:cxn>
                        <a:cxn ang="0">
                          <a:pos x="T4" y="T5"/>
                        </a:cxn>
                      </a:cxnLst>
                      <a:rect l="0" t="0" r="r" b="b"/>
                      <a:pathLst>
                        <a:path w="21706" h="21600" fill="none" extrusionOk="0">
                          <a:moveTo>
                            <a:pt x="21706" y="0"/>
                          </a:moveTo>
                          <a:cubicBezTo>
                            <a:pt x="21706" y="11929"/>
                            <a:pt x="12035" y="21600"/>
                            <a:pt x="106" y="21600"/>
                          </a:cubicBezTo>
                          <a:cubicBezTo>
                            <a:pt x="70" y="21600"/>
                            <a:pt x="35" y="21599"/>
                            <a:pt x="0" y="21599"/>
                          </a:cubicBezTo>
                        </a:path>
                        <a:path w="21706" h="21600" stroke="0" extrusionOk="0">
                          <a:moveTo>
                            <a:pt x="21706" y="0"/>
                          </a:moveTo>
                          <a:cubicBezTo>
                            <a:pt x="21706" y="11929"/>
                            <a:pt x="12035" y="21600"/>
                            <a:pt x="106" y="21600"/>
                          </a:cubicBezTo>
                          <a:cubicBezTo>
                            <a:pt x="70" y="21600"/>
                            <a:pt x="35" y="21599"/>
                            <a:pt x="0" y="21599"/>
                          </a:cubicBezTo>
                          <a:lnTo>
                            <a:pt x="106" y="0"/>
                          </a:lnTo>
                          <a:close/>
                        </a:path>
                      </a:pathLst>
                    </a:custGeom>
                    <a:noFill/>
                    <a:ln w="25400">
                      <a:solidFill>
                        <a:srgbClr val="8CF4EA"/>
                      </a:solidFill>
                      <a:round/>
                      <a:headEnd/>
                      <a:tailEnd/>
                    </a:ln>
                  </p:spPr>
                  <p:txBody>
                    <a:bodyPr/>
                    <a:lstStyle/>
                    <a:p>
                      <a:endParaRPr lang="fr-FR"/>
                    </a:p>
                  </p:txBody>
                </p:sp>
                <p:sp>
                  <p:nvSpPr>
                    <p:cNvPr id="99" name="Arc 188"/>
                    <p:cNvSpPr>
                      <a:spLocks/>
                    </p:cNvSpPr>
                    <p:nvPr/>
                  </p:nvSpPr>
                  <p:spPr bwMode="auto">
                    <a:xfrm>
                      <a:off x="1173" y="3487"/>
                      <a:ext cx="220" cy="127"/>
                    </a:xfrm>
                    <a:custGeom>
                      <a:avLst/>
                      <a:gdLst>
                        <a:gd name="G0" fmla="+- 21600 0 0"/>
                        <a:gd name="G1" fmla="+- 0 0 0"/>
                        <a:gd name="G2" fmla="+- 21600 0 0"/>
                        <a:gd name="T0" fmla="*/ 21494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94" y="21599"/>
                          </a:moveTo>
                          <a:cubicBezTo>
                            <a:pt x="9606" y="21541"/>
                            <a:pt x="0" y="11887"/>
                            <a:pt x="0" y="0"/>
                          </a:cubicBezTo>
                        </a:path>
                        <a:path w="21600" h="21600" stroke="0" extrusionOk="0">
                          <a:moveTo>
                            <a:pt x="21494" y="21599"/>
                          </a:moveTo>
                          <a:cubicBezTo>
                            <a:pt x="9606" y="21541"/>
                            <a:pt x="0" y="11887"/>
                            <a:pt x="0" y="0"/>
                          </a:cubicBezTo>
                          <a:lnTo>
                            <a:pt x="21600" y="0"/>
                          </a:lnTo>
                          <a:close/>
                        </a:path>
                      </a:pathLst>
                    </a:custGeom>
                    <a:noFill/>
                    <a:ln w="25400">
                      <a:solidFill>
                        <a:srgbClr val="8CF4EA"/>
                      </a:solidFill>
                      <a:round/>
                      <a:headEnd/>
                      <a:tailEnd/>
                    </a:ln>
                  </p:spPr>
                  <p:txBody>
                    <a:bodyPr/>
                    <a:lstStyle/>
                    <a:p>
                      <a:endParaRPr lang="fr-FR"/>
                    </a:p>
                  </p:txBody>
                </p:sp>
              </p:grpSp>
              <p:grpSp>
                <p:nvGrpSpPr>
                  <p:cNvPr id="71" name="Group 189"/>
                  <p:cNvGrpSpPr>
                    <a:grpSpLocks/>
                  </p:cNvGrpSpPr>
                  <p:nvPr/>
                </p:nvGrpSpPr>
                <p:grpSpPr bwMode="auto">
                  <a:xfrm>
                    <a:off x="1384" y="3487"/>
                    <a:ext cx="441" cy="127"/>
                    <a:chOff x="1384" y="3487"/>
                    <a:chExt cx="441" cy="127"/>
                  </a:xfrm>
                </p:grpSpPr>
                <p:sp>
                  <p:nvSpPr>
                    <p:cNvPr id="96" name="Arc 190"/>
                    <p:cNvSpPr>
                      <a:spLocks/>
                    </p:cNvSpPr>
                    <p:nvPr/>
                  </p:nvSpPr>
                  <p:spPr bwMode="auto">
                    <a:xfrm>
                      <a:off x="1384" y="3487"/>
                      <a:ext cx="221" cy="127"/>
                    </a:xfrm>
                    <a:custGeom>
                      <a:avLst/>
                      <a:gdLst>
                        <a:gd name="G0" fmla="+- 106 0 0"/>
                        <a:gd name="G1" fmla="+- 0 0 0"/>
                        <a:gd name="G2" fmla="+- 21600 0 0"/>
                        <a:gd name="T0" fmla="*/ 21706 w 21706"/>
                        <a:gd name="T1" fmla="*/ 0 h 21600"/>
                        <a:gd name="T2" fmla="*/ 0 w 21706"/>
                        <a:gd name="T3" fmla="*/ 21600 h 21600"/>
                        <a:gd name="T4" fmla="*/ 106 w 21706"/>
                        <a:gd name="T5" fmla="*/ 0 h 21600"/>
                      </a:gdLst>
                      <a:ahLst/>
                      <a:cxnLst>
                        <a:cxn ang="0">
                          <a:pos x="T0" y="T1"/>
                        </a:cxn>
                        <a:cxn ang="0">
                          <a:pos x="T2" y="T3"/>
                        </a:cxn>
                        <a:cxn ang="0">
                          <a:pos x="T4" y="T5"/>
                        </a:cxn>
                      </a:cxnLst>
                      <a:rect l="0" t="0" r="r" b="b"/>
                      <a:pathLst>
                        <a:path w="21706" h="21600" fill="none" extrusionOk="0">
                          <a:moveTo>
                            <a:pt x="21706" y="0"/>
                          </a:moveTo>
                          <a:cubicBezTo>
                            <a:pt x="21706" y="11929"/>
                            <a:pt x="12035" y="21600"/>
                            <a:pt x="106" y="21600"/>
                          </a:cubicBezTo>
                          <a:cubicBezTo>
                            <a:pt x="70" y="21600"/>
                            <a:pt x="35" y="21599"/>
                            <a:pt x="0" y="21599"/>
                          </a:cubicBezTo>
                        </a:path>
                        <a:path w="21706" h="21600" stroke="0" extrusionOk="0">
                          <a:moveTo>
                            <a:pt x="21706" y="0"/>
                          </a:moveTo>
                          <a:cubicBezTo>
                            <a:pt x="21706" y="11929"/>
                            <a:pt x="12035" y="21600"/>
                            <a:pt x="106" y="21600"/>
                          </a:cubicBezTo>
                          <a:cubicBezTo>
                            <a:pt x="70" y="21600"/>
                            <a:pt x="35" y="21599"/>
                            <a:pt x="0" y="21599"/>
                          </a:cubicBezTo>
                          <a:lnTo>
                            <a:pt x="106" y="0"/>
                          </a:lnTo>
                          <a:close/>
                        </a:path>
                      </a:pathLst>
                    </a:custGeom>
                    <a:noFill/>
                    <a:ln w="25400">
                      <a:solidFill>
                        <a:srgbClr val="8CF4EA"/>
                      </a:solidFill>
                      <a:round/>
                      <a:headEnd/>
                      <a:tailEnd/>
                    </a:ln>
                  </p:spPr>
                  <p:txBody>
                    <a:bodyPr/>
                    <a:lstStyle/>
                    <a:p>
                      <a:endParaRPr lang="fr-FR"/>
                    </a:p>
                  </p:txBody>
                </p:sp>
                <p:sp>
                  <p:nvSpPr>
                    <p:cNvPr id="97" name="Arc 191"/>
                    <p:cNvSpPr>
                      <a:spLocks/>
                    </p:cNvSpPr>
                    <p:nvPr/>
                  </p:nvSpPr>
                  <p:spPr bwMode="auto">
                    <a:xfrm>
                      <a:off x="1605" y="3487"/>
                      <a:ext cx="220" cy="127"/>
                    </a:xfrm>
                    <a:custGeom>
                      <a:avLst/>
                      <a:gdLst>
                        <a:gd name="G0" fmla="+- 21600 0 0"/>
                        <a:gd name="G1" fmla="+- 0 0 0"/>
                        <a:gd name="G2" fmla="+- 21600 0 0"/>
                        <a:gd name="T0" fmla="*/ 21467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67" y="21599"/>
                          </a:moveTo>
                          <a:cubicBezTo>
                            <a:pt x="9589" y="21526"/>
                            <a:pt x="0" y="11877"/>
                            <a:pt x="0" y="0"/>
                          </a:cubicBezTo>
                        </a:path>
                        <a:path w="21600" h="21600" stroke="0" extrusionOk="0">
                          <a:moveTo>
                            <a:pt x="21467" y="21599"/>
                          </a:moveTo>
                          <a:cubicBezTo>
                            <a:pt x="9589" y="21526"/>
                            <a:pt x="0" y="11877"/>
                            <a:pt x="0" y="0"/>
                          </a:cubicBezTo>
                          <a:lnTo>
                            <a:pt x="21600" y="0"/>
                          </a:lnTo>
                          <a:close/>
                        </a:path>
                      </a:pathLst>
                    </a:custGeom>
                    <a:noFill/>
                    <a:ln w="25400">
                      <a:solidFill>
                        <a:srgbClr val="8CF4EA"/>
                      </a:solidFill>
                      <a:round/>
                      <a:headEnd/>
                      <a:tailEnd/>
                    </a:ln>
                  </p:spPr>
                  <p:txBody>
                    <a:bodyPr/>
                    <a:lstStyle/>
                    <a:p>
                      <a:endParaRPr lang="fr-FR"/>
                    </a:p>
                  </p:txBody>
                </p:sp>
              </p:grpSp>
              <p:grpSp>
                <p:nvGrpSpPr>
                  <p:cNvPr id="72" name="Group 192"/>
                  <p:cNvGrpSpPr>
                    <a:grpSpLocks/>
                  </p:cNvGrpSpPr>
                  <p:nvPr/>
                </p:nvGrpSpPr>
                <p:grpSpPr bwMode="auto">
                  <a:xfrm>
                    <a:off x="1816" y="3487"/>
                    <a:ext cx="440" cy="127"/>
                    <a:chOff x="1816" y="3487"/>
                    <a:chExt cx="440" cy="127"/>
                  </a:xfrm>
                </p:grpSpPr>
                <p:sp>
                  <p:nvSpPr>
                    <p:cNvPr id="94" name="Arc 193"/>
                    <p:cNvSpPr>
                      <a:spLocks/>
                    </p:cNvSpPr>
                    <p:nvPr/>
                  </p:nvSpPr>
                  <p:spPr bwMode="auto">
                    <a:xfrm>
                      <a:off x="1816" y="3487"/>
                      <a:ext cx="221" cy="127"/>
                    </a:xfrm>
                    <a:custGeom>
                      <a:avLst/>
                      <a:gdLst>
                        <a:gd name="G0" fmla="+- 133 0 0"/>
                        <a:gd name="G1" fmla="+- 0 0 0"/>
                        <a:gd name="G2" fmla="+- 21600 0 0"/>
                        <a:gd name="T0" fmla="*/ 21733 w 21733"/>
                        <a:gd name="T1" fmla="*/ 0 h 21600"/>
                        <a:gd name="T2" fmla="*/ 0 w 21733"/>
                        <a:gd name="T3" fmla="*/ 21600 h 21600"/>
                        <a:gd name="T4" fmla="*/ 133 w 21733"/>
                        <a:gd name="T5" fmla="*/ 0 h 21600"/>
                      </a:gdLst>
                      <a:ahLst/>
                      <a:cxnLst>
                        <a:cxn ang="0">
                          <a:pos x="T0" y="T1"/>
                        </a:cxn>
                        <a:cxn ang="0">
                          <a:pos x="T2" y="T3"/>
                        </a:cxn>
                        <a:cxn ang="0">
                          <a:pos x="T4" y="T5"/>
                        </a:cxn>
                      </a:cxnLst>
                      <a:rect l="0" t="0" r="r" b="b"/>
                      <a:pathLst>
                        <a:path w="21733" h="21600" fill="none" extrusionOk="0">
                          <a:moveTo>
                            <a:pt x="21733" y="0"/>
                          </a:moveTo>
                          <a:cubicBezTo>
                            <a:pt x="21733" y="11929"/>
                            <a:pt x="12062" y="21600"/>
                            <a:pt x="133" y="21600"/>
                          </a:cubicBezTo>
                          <a:cubicBezTo>
                            <a:pt x="88" y="21600"/>
                            <a:pt x="44" y="21599"/>
                            <a:pt x="0" y="21599"/>
                          </a:cubicBezTo>
                        </a:path>
                        <a:path w="21733" h="21600" stroke="0" extrusionOk="0">
                          <a:moveTo>
                            <a:pt x="21733" y="0"/>
                          </a:moveTo>
                          <a:cubicBezTo>
                            <a:pt x="21733" y="11929"/>
                            <a:pt x="12062" y="21600"/>
                            <a:pt x="133" y="21600"/>
                          </a:cubicBezTo>
                          <a:cubicBezTo>
                            <a:pt x="88" y="21600"/>
                            <a:pt x="44" y="21599"/>
                            <a:pt x="0" y="21599"/>
                          </a:cubicBezTo>
                          <a:lnTo>
                            <a:pt x="133" y="0"/>
                          </a:lnTo>
                          <a:close/>
                        </a:path>
                      </a:pathLst>
                    </a:custGeom>
                    <a:noFill/>
                    <a:ln w="25400">
                      <a:solidFill>
                        <a:srgbClr val="8CF4EA"/>
                      </a:solidFill>
                      <a:round/>
                      <a:headEnd/>
                      <a:tailEnd/>
                    </a:ln>
                  </p:spPr>
                  <p:txBody>
                    <a:bodyPr/>
                    <a:lstStyle/>
                    <a:p>
                      <a:endParaRPr lang="fr-FR"/>
                    </a:p>
                  </p:txBody>
                </p:sp>
                <p:sp>
                  <p:nvSpPr>
                    <p:cNvPr id="95" name="Arc 194"/>
                    <p:cNvSpPr>
                      <a:spLocks/>
                    </p:cNvSpPr>
                    <p:nvPr/>
                  </p:nvSpPr>
                  <p:spPr bwMode="auto">
                    <a:xfrm>
                      <a:off x="2036" y="3487"/>
                      <a:ext cx="220" cy="127"/>
                    </a:xfrm>
                    <a:custGeom>
                      <a:avLst/>
                      <a:gdLst>
                        <a:gd name="G0" fmla="+- 21600 0 0"/>
                        <a:gd name="G1" fmla="+- 0 0 0"/>
                        <a:gd name="G2" fmla="+- 21600 0 0"/>
                        <a:gd name="T0" fmla="*/ 21494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94" y="21599"/>
                          </a:moveTo>
                          <a:cubicBezTo>
                            <a:pt x="9606" y="21541"/>
                            <a:pt x="0" y="11887"/>
                            <a:pt x="0" y="0"/>
                          </a:cubicBezTo>
                        </a:path>
                        <a:path w="21600" h="21600" stroke="0" extrusionOk="0">
                          <a:moveTo>
                            <a:pt x="21494" y="21599"/>
                          </a:moveTo>
                          <a:cubicBezTo>
                            <a:pt x="9606" y="21541"/>
                            <a:pt x="0" y="11887"/>
                            <a:pt x="0" y="0"/>
                          </a:cubicBezTo>
                          <a:lnTo>
                            <a:pt x="21600" y="0"/>
                          </a:lnTo>
                          <a:close/>
                        </a:path>
                      </a:pathLst>
                    </a:custGeom>
                    <a:noFill/>
                    <a:ln w="25400">
                      <a:solidFill>
                        <a:srgbClr val="8CF4EA"/>
                      </a:solidFill>
                      <a:round/>
                      <a:headEnd/>
                      <a:tailEnd/>
                    </a:ln>
                  </p:spPr>
                  <p:txBody>
                    <a:bodyPr/>
                    <a:lstStyle/>
                    <a:p>
                      <a:endParaRPr lang="fr-FR"/>
                    </a:p>
                  </p:txBody>
                </p:sp>
              </p:grpSp>
              <p:grpSp>
                <p:nvGrpSpPr>
                  <p:cNvPr id="73" name="Group 195"/>
                  <p:cNvGrpSpPr>
                    <a:grpSpLocks/>
                  </p:cNvGrpSpPr>
                  <p:nvPr/>
                </p:nvGrpSpPr>
                <p:grpSpPr bwMode="auto">
                  <a:xfrm>
                    <a:off x="2247" y="3487"/>
                    <a:ext cx="441" cy="127"/>
                    <a:chOff x="2247" y="3487"/>
                    <a:chExt cx="441" cy="127"/>
                  </a:xfrm>
                </p:grpSpPr>
                <p:sp>
                  <p:nvSpPr>
                    <p:cNvPr id="92" name="Arc 196"/>
                    <p:cNvSpPr>
                      <a:spLocks/>
                    </p:cNvSpPr>
                    <p:nvPr/>
                  </p:nvSpPr>
                  <p:spPr bwMode="auto">
                    <a:xfrm>
                      <a:off x="2247" y="3487"/>
                      <a:ext cx="221" cy="127"/>
                    </a:xfrm>
                    <a:custGeom>
                      <a:avLst/>
                      <a:gdLst>
                        <a:gd name="G0" fmla="+- 106 0 0"/>
                        <a:gd name="G1" fmla="+- 0 0 0"/>
                        <a:gd name="G2" fmla="+- 21600 0 0"/>
                        <a:gd name="T0" fmla="*/ 21706 w 21706"/>
                        <a:gd name="T1" fmla="*/ 0 h 21600"/>
                        <a:gd name="T2" fmla="*/ 0 w 21706"/>
                        <a:gd name="T3" fmla="*/ 21600 h 21600"/>
                        <a:gd name="T4" fmla="*/ 106 w 21706"/>
                        <a:gd name="T5" fmla="*/ 0 h 21600"/>
                      </a:gdLst>
                      <a:ahLst/>
                      <a:cxnLst>
                        <a:cxn ang="0">
                          <a:pos x="T0" y="T1"/>
                        </a:cxn>
                        <a:cxn ang="0">
                          <a:pos x="T2" y="T3"/>
                        </a:cxn>
                        <a:cxn ang="0">
                          <a:pos x="T4" y="T5"/>
                        </a:cxn>
                      </a:cxnLst>
                      <a:rect l="0" t="0" r="r" b="b"/>
                      <a:pathLst>
                        <a:path w="21706" h="21600" fill="none" extrusionOk="0">
                          <a:moveTo>
                            <a:pt x="21706" y="0"/>
                          </a:moveTo>
                          <a:cubicBezTo>
                            <a:pt x="21706" y="11929"/>
                            <a:pt x="12035" y="21600"/>
                            <a:pt x="106" y="21600"/>
                          </a:cubicBezTo>
                          <a:cubicBezTo>
                            <a:pt x="70" y="21600"/>
                            <a:pt x="35" y="21599"/>
                            <a:pt x="0" y="21599"/>
                          </a:cubicBezTo>
                        </a:path>
                        <a:path w="21706" h="21600" stroke="0" extrusionOk="0">
                          <a:moveTo>
                            <a:pt x="21706" y="0"/>
                          </a:moveTo>
                          <a:cubicBezTo>
                            <a:pt x="21706" y="11929"/>
                            <a:pt x="12035" y="21600"/>
                            <a:pt x="106" y="21600"/>
                          </a:cubicBezTo>
                          <a:cubicBezTo>
                            <a:pt x="70" y="21600"/>
                            <a:pt x="35" y="21599"/>
                            <a:pt x="0" y="21599"/>
                          </a:cubicBezTo>
                          <a:lnTo>
                            <a:pt x="106" y="0"/>
                          </a:lnTo>
                          <a:close/>
                        </a:path>
                      </a:pathLst>
                    </a:custGeom>
                    <a:noFill/>
                    <a:ln w="25400">
                      <a:solidFill>
                        <a:srgbClr val="8CF4EA"/>
                      </a:solidFill>
                      <a:round/>
                      <a:headEnd/>
                      <a:tailEnd/>
                    </a:ln>
                  </p:spPr>
                  <p:txBody>
                    <a:bodyPr/>
                    <a:lstStyle/>
                    <a:p>
                      <a:endParaRPr lang="fr-FR"/>
                    </a:p>
                  </p:txBody>
                </p:sp>
                <p:sp>
                  <p:nvSpPr>
                    <p:cNvPr id="93" name="Arc 197"/>
                    <p:cNvSpPr>
                      <a:spLocks/>
                    </p:cNvSpPr>
                    <p:nvPr/>
                  </p:nvSpPr>
                  <p:spPr bwMode="auto">
                    <a:xfrm>
                      <a:off x="2468" y="3487"/>
                      <a:ext cx="220" cy="127"/>
                    </a:xfrm>
                    <a:custGeom>
                      <a:avLst/>
                      <a:gdLst>
                        <a:gd name="G0" fmla="+- 21600 0 0"/>
                        <a:gd name="G1" fmla="+- 0 0 0"/>
                        <a:gd name="G2" fmla="+- 21600 0 0"/>
                        <a:gd name="T0" fmla="*/ 21494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94" y="21599"/>
                          </a:moveTo>
                          <a:cubicBezTo>
                            <a:pt x="9606" y="21541"/>
                            <a:pt x="0" y="11887"/>
                            <a:pt x="0" y="0"/>
                          </a:cubicBezTo>
                        </a:path>
                        <a:path w="21600" h="21600" stroke="0" extrusionOk="0">
                          <a:moveTo>
                            <a:pt x="21494" y="21599"/>
                          </a:moveTo>
                          <a:cubicBezTo>
                            <a:pt x="9606" y="21541"/>
                            <a:pt x="0" y="11887"/>
                            <a:pt x="0" y="0"/>
                          </a:cubicBezTo>
                          <a:lnTo>
                            <a:pt x="21600" y="0"/>
                          </a:lnTo>
                          <a:close/>
                        </a:path>
                      </a:pathLst>
                    </a:custGeom>
                    <a:noFill/>
                    <a:ln w="25400">
                      <a:solidFill>
                        <a:srgbClr val="8CF4EA"/>
                      </a:solidFill>
                      <a:round/>
                      <a:headEnd/>
                      <a:tailEnd/>
                    </a:ln>
                  </p:spPr>
                  <p:txBody>
                    <a:bodyPr/>
                    <a:lstStyle/>
                    <a:p>
                      <a:endParaRPr lang="fr-FR"/>
                    </a:p>
                  </p:txBody>
                </p:sp>
              </p:grpSp>
              <p:grpSp>
                <p:nvGrpSpPr>
                  <p:cNvPr id="74" name="Group 198"/>
                  <p:cNvGrpSpPr>
                    <a:grpSpLocks/>
                  </p:cNvGrpSpPr>
                  <p:nvPr/>
                </p:nvGrpSpPr>
                <p:grpSpPr bwMode="auto">
                  <a:xfrm>
                    <a:off x="2679" y="3487"/>
                    <a:ext cx="441" cy="127"/>
                    <a:chOff x="2679" y="3487"/>
                    <a:chExt cx="441" cy="127"/>
                  </a:xfrm>
                </p:grpSpPr>
                <p:sp>
                  <p:nvSpPr>
                    <p:cNvPr id="90" name="Arc 199"/>
                    <p:cNvSpPr>
                      <a:spLocks/>
                    </p:cNvSpPr>
                    <p:nvPr/>
                  </p:nvSpPr>
                  <p:spPr bwMode="auto">
                    <a:xfrm>
                      <a:off x="2679" y="3487"/>
                      <a:ext cx="221" cy="127"/>
                    </a:xfrm>
                    <a:custGeom>
                      <a:avLst/>
                      <a:gdLst>
                        <a:gd name="G0" fmla="+- 106 0 0"/>
                        <a:gd name="G1" fmla="+- 0 0 0"/>
                        <a:gd name="G2" fmla="+- 21600 0 0"/>
                        <a:gd name="T0" fmla="*/ 21706 w 21706"/>
                        <a:gd name="T1" fmla="*/ 0 h 21600"/>
                        <a:gd name="T2" fmla="*/ 0 w 21706"/>
                        <a:gd name="T3" fmla="*/ 21600 h 21600"/>
                        <a:gd name="T4" fmla="*/ 106 w 21706"/>
                        <a:gd name="T5" fmla="*/ 0 h 21600"/>
                      </a:gdLst>
                      <a:ahLst/>
                      <a:cxnLst>
                        <a:cxn ang="0">
                          <a:pos x="T0" y="T1"/>
                        </a:cxn>
                        <a:cxn ang="0">
                          <a:pos x="T2" y="T3"/>
                        </a:cxn>
                        <a:cxn ang="0">
                          <a:pos x="T4" y="T5"/>
                        </a:cxn>
                      </a:cxnLst>
                      <a:rect l="0" t="0" r="r" b="b"/>
                      <a:pathLst>
                        <a:path w="21706" h="21600" fill="none" extrusionOk="0">
                          <a:moveTo>
                            <a:pt x="21706" y="0"/>
                          </a:moveTo>
                          <a:cubicBezTo>
                            <a:pt x="21706" y="11929"/>
                            <a:pt x="12035" y="21600"/>
                            <a:pt x="106" y="21600"/>
                          </a:cubicBezTo>
                          <a:cubicBezTo>
                            <a:pt x="70" y="21600"/>
                            <a:pt x="35" y="21599"/>
                            <a:pt x="0" y="21599"/>
                          </a:cubicBezTo>
                        </a:path>
                        <a:path w="21706" h="21600" stroke="0" extrusionOk="0">
                          <a:moveTo>
                            <a:pt x="21706" y="0"/>
                          </a:moveTo>
                          <a:cubicBezTo>
                            <a:pt x="21706" y="11929"/>
                            <a:pt x="12035" y="21600"/>
                            <a:pt x="106" y="21600"/>
                          </a:cubicBezTo>
                          <a:cubicBezTo>
                            <a:pt x="70" y="21600"/>
                            <a:pt x="35" y="21599"/>
                            <a:pt x="0" y="21599"/>
                          </a:cubicBezTo>
                          <a:lnTo>
                            <a:pt x="106" y="0"/>
                          </a:lnTo>
                          <a:close/>
                        </a:path>
                      </a:pathLst>
                    </a:custGeom>
                    <a:noFill/>
                    <a:ln w="25400">
                      <a:solidFill>
                        <a:srgbClr val="8CF4EA"/>
                      </a:solidFill>
                      <a:round/>
                      <a:headEnd/>
                      <a:tailEnd/>
                    </a:ln>
                  </p:spPr>
                  <p:txBody>
                    <a:bodyPr/>
                    <a:lstStyle/>
                    <a:p>
                      <a:endParaRPr lang="fr-FR"/>
                    </a:p>
                  </p:txBody>
                </p:sp>
                <p:sp>
                  <p:nvSpPr>
                    <p:cNvPr id="91" name="Arc 200"/>
                    <p:cNvSpPr>
                      <a:spLocks/>
                    </p:cNvSpPr>
                    <p:nvPr/>
                  </p:nvSpPr>
                  <p:spPr bwMode="auto">
                    <a:xfrm>
                      <a:off x="2900" y="3487"/>
                      <a:ext cx="220" cy="127"/>
                    </a:xfrm>
                    <a:custGeom>
                      <a:avLst/>
                      <a:gdLst>
                        <a:gd name="G0" fmla="+- 21600 0 0"/>
                        <a:gd name="G1" fmla="+- 0 0 0"/>
                        <a:gd name="G2" fmla="+- 21600 0 0"/>
                        <a:gd name="T0" fmla="*/ 21494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94" y="21599"/>
                          </a:moveTo>
                          <a:cubicBezTo>
                            <a:pt x="9606" y="21541"/>
                            <a:pt x="0" y="11887"/>
                            <a:pt x="0" y="0"/>
                          </a:cubicBezTo>
                        </a:path>
                        <a:path w="21600" h="21600" stroke="0" extrusionOk="0">
                          <a:moveTo>
                            <a:pt x="21494" y="21599"/>
                          </a:moveTo>
                          <a:cubicBezTo>
                            <a:pt x="9606" y="21541"/>
                            <a:pt x="0" y="11887"/>
                            <a:pt x="0" y="0"/>
                          </a:cubicBezTo>
                          <a:lnTo>
                            <a:pt x="21600" y="0"/>
                          </a:lnTo>
                          <a:close/>
                        </a:path>
                      </a:pathLst>
                    </a:custGeom>
                    <a:noFill/>
                    <a:ln w="25400">
                      <a:solidFill>
                        <a:srgbClr val="8CF4EA"/>
                      </a:solidFill>
                      <a:round/>
                      <a:headEnd/>
                      <a:tailEnd/>
                    </a:ln>
                  </p:spPr>
                  <p:txBody>
                    <a:bodyPr/>
                    <a:lstStyle/>
                    <a:p>
                      <a:endParaRPr lang="fr-FR"/>
                    </a:p>
                  </p:txBody>
                </p:sp>
              </p:grpSp>
              <p:grpSp>
                <p:nvGrpSpPr>
                  <p:cNvPr id="75" name="Group 201"/>
                  <p:cNvGrpSpPr>
                    <a:grpSpLocks/>
                  </p:cNvGrpSpPr>
                  <p:nvPr/>
                </p:nvGrpSpPr>
                <p:grpSpPr bwMode="auto">
                  <a:xfrm>
                    <a:off x="3111" y="3487"/>
                    <a:ext cx="441" cy="127"/>
                    <a:chOff x="3111" y="3487"/>
                    <a:chExt cx="441" cy="127"/>
                  </a:xfrm>
                </p:grpSpPr>
                <p:sp>
                  <p:nvSpPr>
                    <p:cNvPr id="88" name="Arc 202"/>
                    <p:cNvSpPr>
                      <a:spLocks/>
                    </p:cNvSpPr>
                    <p:nvPr/>
                  </p:nvSpPr>
                  <p:spPr bwMode="auto">
                    <a:xfrm>
                      <a:off x="3111" y="3487"/>
                      <a:ext cx="221" cy="127"/>
                    </a:xfrm>
                    <a:custGeom>
                      <a:avLst/>
                      <a:gdLst>
                        <a:gd name="G0" fmla="+- 106 0 0"/>
                        <a:gd name="G1" fmla="+- 0 0 0"/>
                        <a:gd name="G2" fmla="+- 21600 0 0"/>
                        <a:gd name="T0" fmla="*/ 21706 w 21706"/>
                        <a:gd name="T1" fmla="*/ 0 h 21600"/>
                        <a:gd name="T2" fmla="*/ 0 w 21706"/>
                        <a:gd name="T3" fmla="*/ 21600 h 21600"/>
                        <a:gd name="T4" fmla="*/ 106 w 21706"/>
                        <a:gd name="T5" fmla="*/ 0 h 21600"/>
                      </a:gdLst>
                      <a:ahLst/>
                      <a:cxnLst>
                        <a:cxn ang="0">
                          <a:pos x="T0" y="T1"/>
                        </a:cxn>
                        <a:cxn ang="0">
                          <a:pos x="T2" y="T3"/>
                        </a:cxn>
                        <a:cxn ang="0">
                          <a:pos x="T4" y="T5"/>
                        </a:cxn>
                      </a:cxnLst>
                      <a:rect l="0" t="0" r="r" b="b"/>
                      <a:pathLst>
                        <a:path w="21706" h="21600" fill="none" extrusionOk="0">
                          <a:moveTo>
                            <a:pt x="21706" y="0"/>
                          </a:moveTo>
                          <a:cubicBezTo>
                            <a:pt x="21706" y="11929"/>
                            <a:pt x="12035" y="21600"/>
                            <a:pt x="106" y="21600"/>
                          </a:cubicBezTo>
                          <a:cubicBezTo>
                            <a:pt x="70" y="21600"/>
                            <a:pt x="35" y="21599"/>
                            <a:pt x="0" y="21599"/>
                          </a:cubicBezTo>
                        </a:path>
                        <a:path w="21706" h="21600" stroke="0" extrusionOk="0">
                          <a:moveTo>
                            <a:pt x="21706" y="0"/>
                          </a:moveTo>
                          <a:cubicBezTo>
                            <a:pt x="21706" y="11929"/>
                            <a:pt x="12035" y="21600"/>
                            <a:pt x="106" y="21600"/>
                          </a:cubicBezTo>
                          <a:cubicBezTo>
                            <a:pt x="70" y="21600"/>
                            <a:pt x="35" y="21599"/>
                            <a:pt x="0" y="21599"/>
                          </a:cubicBezTo>
                          <a:lnTo>
                            <a:pt x="106" y="0"/>
                          </a:lnTo>
                          <a:close/>
                        </a:path>
                      </a:pathLst>
                    </a:custGeom>
                    <a:noFill/>
                    <a:ln w="25400">
                      <a:solidFill>
                        <a:srgbClr val="8CF4EA"/>
                      </a:solidFill>
                      <a:round/>
                      <a:headEnd/>
                      <a:tailEnd/>
                    </a:ln>
                  </p:spPr>
                  <p:txBody>
                    <a:bodyPr/>
                    <a:lstStyle/>
                    <a:p>
                      <a:endParaRPr lang="fr-FR"/>
                    </a:p>
                  </p:txBody>
                </p:sp>
                <p:sp>
                  <p:nvSpPr>
                    <p:cNvPr id="89" name="Arc 203"/>
                    <p:cNvSpPr>
                      <a:spLocks/>
                    </p:cNvSpPr>
                    <p:nvPr/>
                  </p:nvSpPr>
                  <p:spPr bwMode="auto">
                    <a:xfrm>
                      <a:off x="3332" y="3487"/>
                      <a:ext cx="220" cy="127"/>
                    </a:xfrm>
                    <a:custGeom>
                      <a:avLst/>
                      <a:gdLst>
                        <a:gd name="G0" fmla="+- 21600 0 0"/>
                        <a:gd name="G1" fmla="+- 0 0 0"/>
                        <a:gd name="G2" fmla="+- 21600 0 0"/>
                        <a:gd name="T0" fmla="*/ 21494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94" y="21599"/>
                          </a:moveTo>
                          <a:cubicBezTo>
                            <a:pt x="9606" y="21541"/>
                            <a:pt x="0" y="11887"/>
                            <a:pt x="0" y="0"/>
                          </a:cubicBezTo>
                        </a:path>
                        <a:path w="21600" h="21600" stroke="0" extrusionOk="0">
                          <a:moveTo>
                            <a:pt x="21494" y="21599"/>
                          </a:moveTo>
                          <a:cubicBezTo>
                            <a:pt x="9606" y="21541"/>
                            <a:pt x="0" y="11887"/>
                            <a:pt x="0" y="0"/>
                          </a:cubicBezTo>
                          <a:lnTo>
                            <a:pt x="21600" y="0"/>
                          </a:lnTo>
                          <a:close/>
                        </a:path>
                      </a:pathLst>
                    </a:custGeom>
                    <a:noFill/>
                    <a:ln w="25400">
                      <a:solidFill>
                        <a:srgbClr val="8CF4EA"/>
                      </a:solidFill>
                      <a:round/>
                      <a:headEnd/>
                      <a:tailEnd/>
                    </a:ln>
                  </p:spPr>
                  <p:txBody>
                    <a:bodyPr/>
                    <a:lstStyle/>
                    <a:p>
                      <a:endParaRPr lang="fr-FR"/>
                    </a:p>
                  </p:txBody>
                </p:sp>
              </p:grpSp>
              <p:grpSp>
                <p:nvGrpSpPr>
                  <p:cNvPr id="76" name="Group 204"/>
                  <p:cNvGrpSpPr>
                    <a:grpSpLocks/>
                  </p:cNvGrpSpPr>
                  <p:nvPr/>
                </p:nvGrpSpPr>
                <p:grpSpPr bwMode="auto">
                  <a:xfrm>
                    <a:off x="3543" y="3487"/>
                    <a:ext cx="441" cy="127"/>
                    <a:chOff x="3543" y="3487"/>
                    <a:chExt cx="441" cy="127"/>
                  </a:xfrm>
                </p:grpSpPr>
                <p:sp>
                  <p:nvSpPr>
                    <p:cNvPr id="86" name="Arc 205"/>
                    <p:cNvSpPr>
                      <a:spLocks/>
                    </p:cNvSpPr>
                    <p:nvPr/>
                  </p:nvSpPr>
                  <p:spPr bwMode="auto">
                    <a:xfrm>
                      <a:off x="3543" y="3487"/>
                      <a:ext cx="221" cy="127"/>
                    </a:xfrm>
                    <a:custGeom>
                      <a:avLst/>
                      <a:gdLst>
                        <a:gd name="G0" fmla="+- 106 0 0"/>
                        <a:gd name="G1" fmla="+- 0 0 0"/>
                        <a:gd name="G2" fmla="+- 21600 0 0"/>
                        <a:gd name="T0" fmla="*/ 21706 w 21706"/>
                        <a:gd name="T1" fmla="*/ 0 h 21600"/>
                        <a:gd name="T2" fmla="*/ 0 w 21706"/>
                        <a:gd name="T3" fmla="*/ 21600 h 21600"/>
                        <a:gd name="T4" fmla="*/ 106 w 21706"/>
                        <a:gd name="T5" fmla="*/ 0 h 21600"/>
                      </a:gdLst>
                      <a:ahLst/>
                      <a:cxnLst>
                        <a:cxn ang="0">
                          <a:pos x="T0" y="T1"/>
                        </a:cxn>
                        <a:cxn ang="0">
                          <a:pos x="T2" y="T3"/>
                        </a:cxn>
                        <a:cxn ang="0">
                          <a:pos x="T4" y="T5"/>
                        </a:cxn>
                      </a:cxnLst>
                      <a:rect l="0" t="0" r="r" b="b"/>
                      <a:pathLst>
                        <a:path w="21706" h="21600" fill="none" extrusionOk="0">
                          <a:moveTo>
                            <a:pt x="21706" y="0"/>
                          </a:moveTo>
                          <a:cubicBezTo>
                            <a:pt x="21706" y="11929"/>
                            <a:pt x="12035" y="21600"/>
                            <a:pt x="106" y="21600"/>
                          </a:cubicBezTo>
                          <a:cubicBezTo>
                            <a:pt x="70" y="21600"/>
                            <a:pt x="35" y="21599"/>
                            <a:pt x="0" y="21599"/>
                          </a:cubicBezTo>
                        </a:path>
                        <a:path w="21706" h="21600" stroke="0" extrusionOk="0">
                          <a:moveTo>
                            <a:pt x="21706" y="0"/>
                          </a:moveTo>
                          <a:cubicBezTo>
                            <a:pt x="21706" y="11929"/>
                            <a:pt x="12035" y="21600"/>
                            <a:pt x="106" y="21600"/>
                          </a:cubicBezTo>
                          <a:cubicBezTo>
                            <a:pt x="70" y="21600"/>
                            <a:pt x="35" y="21599"/>
                            <a:pt x="0" y="21599"/>
                          </a:cubicBezTo>
                          <a:lnTo>
                            <a:pt x="106" y="0"/>
                          </a:lnTo>
                          <a:close/>
                        </a:path>
                      </a:pathLst>
                    </a:custGeom>
                    <a:noFill/>
                    <a:ln w="25400">
                      <a:solidFill>
                        <a:srgbClr val="8CF4EA"/>
                      </a:solidFill>
                      <a:round/>
                      <a:headEnd/>
                      <a:tailEnd/>
                    </a:ln>
                  </p:spPr>
                  <p:txBody>
                    <a:bodyPr/>
                    <a:lstStyle/>
                    <a:p>
                      <a:endParaRPr lang="fr-FR"/>
                    </a:p>
                  </p:txBody>
                </p:sp>
                <p:sp>
                  <p:nvSpPr>
                    <p:cNvPr id="87" name="Arc 206"/>
                    <p:cNvSpPr>
                      <a:spLocks/>
                    </p:cNvSpPr>
                    <p:nvPr/>
                  </p:nvSpPr>
                  <p:spPr bwMode="auto">
                    <a:xfrm>
                      <a:off x="3764" y="3487"/>
                      <a:ext cx="220" cy="127"/>
                    </a:xfrm>
                    <a:custGeom>
                      <a:avLst/>
                      <a:gdLst>
                        <a:gd name="G0" fmla="+- 21600 0 0"/>
                        <a:gd name="G1" fmla="+- 0 0 0"/>
                        <a:gd name="G2" fmla="+- 21600 0 0"/>
                        <a:gd name="T0" fmla="*/ 21493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93" y="21599"/>
                          </a:moveTo>
                          <a:cubicBezTo>
                            <a:pt x="9605" y="21540"/>
                            <a:pt x="0" y="11887"/>
                            <a:pt x="0" y="0"/>
                          </a:cubicBezTo>
                        </a:path>
                        <a:path w="21600" h="21600" stroke="0" extrusionOk="0">
                          <a:moveTo>
                            <a:pt x="21493" y="21599"/>
                          </a:moveTo>
                          <a:cubicBezTo>
                            <a:pt x="9605" y="21540"/>
                            <a:pt x="0" y="11887"/>
                            <a:pt x="0" y="0"/>
                          </a:cubicBezTo>
                          <a:lnTo>
                            <a:pt x="21600" y="0"/>
                          </a:lnTo>
                          <a:close/>
                        </a:path>
                      </a:pathLst>
                    </a:custGeom>
                    <a:noFill/>
                    <a:ln w="25400">
                      <a:solidFill>
                        <a:srgbClr val="8CF4EA"/>
                      </a:solidFill>
                      <a:round/>
                      <a:headEnd/>
                      <a:tailEnd/>
                    </a:ln>
                  </p:spPr>
                  <p:txBody>
                    <a:bodyPr/>
                    <a:lstStyle/>
                    <a:p>
                      <a:endParaRPr lang="fr-FR"/>
                    </a:p>
                  </p:txBody>
                </p:sp>
              </p:grpSp>
              <p:grpSp>
                <p:nvGrpSpPr>
                  <p:cNvPr id="77" name="Group 207"/>
                  <p:cNvGrpSpPr>
                    <a:grpSpLocks/>
                  </p:cNvGrpSpPr>
                  <p:nvPr/>
                </p:nvGrpSpPr>
                <p:grpSpPr bwMode="auto">
                  <a:xfrm>
                    <a:off x="3975" y="3487"/>
                    <a:ext cx="440" cy="127"/>
                    <a:chOff x="3975" y="3487"/>
                    <a:chExt cx="440" cy="127"/>
                  </a:xfrm>
                </p:grpSpPr>
                <p:sp>
                  <p:nvSpPr>
                    <p:cNvPr id="84" name="Arc 208"/>
                    <p:cNvSpPr>
                      <a:spLocks/>
                    </p:cNvSpPr>
                    <p:nvPr/>
                  </p:nvSpPr>
                  <p:spPr bwMode="auto">
                    <a:xfrm>
                      <a:off x="3975" y="3487"/>
                      <a:ext cx="221" cy="127"/>
                    </a:xfrm>
                    <a:custGeom>
                      <a:avLst/>
                      <a:gdLst>
                        <a:gd name="G0" fmla="+- 107 0 0"/>
                        <a:gd name="G1" fmla="+- 0 0 0"/>
                        <a:gd name="G2" fmla="+- 21600 0 0"/>
                        <a:gd name="T0" fmla="*/ 21707 w 21707"/>
                        <a:gd name="T1" fmla="*/ 0 h 21600"/>
                        <a:gd name="T2" fmla="*/ 0 w 21707"/>
                        <a:gd name="T3" fmla="*/ 21600 h 21600"/>
                        <a:gd name="T4" fmla="*/ 107 w 21707"/>
                        <a:gd name="T5" fmla="*/ 0 h 21600"/>
                      </a:gdLst>
                      <a:ahLst/>
                      <a:cxnLst>
                        <a:cxn ang="0">
                          <a:pos x="T0" y="T1"/>
                        </a:cxn>
                        <a:cxn ang="0">
                          <a:pos x="T2" y="T3"/>
                        </a:cxn>
                        <a:cxn ang="0">
                          <a:pos x="T4" y="T5"/>
                        </a:cxn>
                      </a:cxnLst>
                      <a:rect l="0" t="0" r="r" b="b"/>
                      <a:pathLst>
                        <a:path w="21707" h="21600" fill="none" extrusionOk="0">
                          <a:moveTo>
                            <a:pt x="21707" y="0"/>
                          </a:moveTo>
                          <a:cubicBezTo>
                            <a:pt x="21707" y="11929"/>
                            <a:pt x="12036" y="21600"/>
                            <a:pt x="107" y="21600"/>
                          </a:cubicBezTo>
                          <a:cubicBezTo>
                            <a:pt x="71" y="21600"/>
                            <a:pt x="35" y="21599"/>
                            <a:pt x="0" y="21599"/>
                          </a:cubicBezTo>
                        </a:path>
                        <a:path w="21707" h="21600" stroke="0" extrusionOk="0">
                          <a:moveTo>
                            <a:pt x="21707" y="0"/>
                          </a:moveTo>
                          <a:cubicBezTo>
                            <a:pt x="21707" y="11929"/>
                            <a:pt x="12036" y="21600"/>
                            <a:pt x="107" y="21600"/>
                          </a:cubicBezTo>
                          <a:cubicBezTo>
                            <a:pt x="71" y="21600"/>
                            <a:pt x="35" y="21599"/>
                            <a:pt x="0" y="21599"/>
                          </a:cubicBezTo>
                          <a:lnTo>
                            <a:pt x="107" y="0"/>
                          </a:lnTo>
                          <a:close/>
                        </a:path>
                      </a:pathLst>
                    </a:custGeom>
                    <a:noFill/>
                    <a:ln w="25400">
                      <a:solidFill>
                        <a:srgbClr val="8CF4EA"/>
                      </a:solidFill>
                      <a:round/>
                      <a:headEnd/>
                      <a:tailEnd/>
                    </a:ln>
                  </p:spPr>
                  <p:txBody>
                    <a:bodyPr/>
                    <a:lstStyle/>
                    <a:p>
                      <a:endParaRPr lang="fr-FR"/>
                    </a:p>
                  </p:txBody>
                </p:sp>
                <p:sp>
                  <p:nvSpPr>
                    <p:cNvPr id="85" name="Arc 209"/>
                    <p:cNvSpPr>
                      <a:spLocks/>
                    </p:cNvSpPr>
                    <p:nvPr/>
                  </p:nvSpPr>
                  <p:spPr bwMode="auto">
                    <a:xfrm>
                      <a:off x="4195" y="3487"/>
                      <a:ext cx="220" cy="127"/>
                    </a:xfrm>
                    <a:custGeom>
                      <a:avLst/>
                      <a:gdLst>
                        <a:gd name="G0" fmla="+- 21600 0 0"/>
                        <a:gd name="G1" fmla="+- 0 0 0"/>
                        <a:gd name="G2" fmla="+- 21600 0 0"/>
                        <a:gd name="T0" fmla="*/ 21494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94" y="21599"/>
                          </a:moveTo>
                          <a:cubicBezTo>
                            <a:pt x="9606" y="21541"/>
                            <a:pt x="0" y="11887"/>
                            <a:pt x="0" y="0"/>
                          </a:cubicBezTo>
                        </a:path>
                        <a:path w="21600" h="21600" stroke="0" extrusionOk="0">
                          <a:moveTo>
                            <a:pt x="21494" y="21599"/>
                          </a:moveTo>
                          <a:cubicBezTo>
                            <a:pt x="9606" y="21541"/>
                            <a:pt x="0" y="11887"/>
                            <a:pt x="0" y="0"/>
                          </a:cubicBezTo>
                          <a:lnTo>
                            <a:pt x="21600" y="0"/>
                          </a:lnTo>
                          <a:close/>
                        </a:path>
                      </a:pathLst>
                    </a:custGeom>
                    <a:noFill/>
                    <a:ln w="25400">
                      <a:solidFill>
                        <a:srgbClr val="8CF4EA"/>
                      </a:solidFill>
                      <a:round/>
                      <a:headEnd/>
                      <a:tailEnd/>
                    </a:ln>
                  </p:spPr>
                  <p:txBody>
                    <a:bodyPr/>
                    <a:lstStyle/>
                    <a:p>
                      <a:endParaRPr lang="fr-FR"/>
                    </a:p>
                  </p:txBody>
                </p:sp>
              </p:grpSp>
              <p:grpSp>
                <p:nvGrpSpPr>
                  <p:cNvPr id="78" name="Group 210"/>
                  <p:cNvGrpSpPr>
                    <a:grpSpLocks/>
                  </p:cNvGrpSpPr>
                  <p:nvPr/>
                </p:nvGrpSpPr>
                <p:grpSpPr bwMode="auto">
                  <a:xfrm>
                    <a:off x="4406" y="3487"/>
                    <a:ext cx="441" cy="127"/>
                    <a:chOff x="4406" y="3487"/>
                    <a:chExt cx="441" cy="127"/>
                  </a:xfrm>
                </p:grpSpPr>
                <p:sp>
                  <p:nvSpPr>
                    <p:cNvPr id="82" name="Arc 211"/>
                    <p:cNvSpPr>
                      <a:spLocks/>
                    </p:cNvSpPr>
                    <p:nvPr/>
                  </p:nvSpPr>
                  <p:spPr bwMode="auto">
                    <a:xfrm>
                      <a:off x="4406" y="3487"/>
                      <a:ext cx="221" cy="127"/>
                    </a:xfrm>
                    <a:custGeom>
                      <a:avLst/>
                      <a:gdLst>
                        <a:gd name="G0" fmla="+- 106 0 0"/>
                        <a:gd name="G1" fmla="+- 0 0 0"/>
                        <a:gd name="G2" fmla="+- 21600 0 0"/>
                        <a:gd name="T0" fmla="*/ 21706 w 21706"/>
                        <a:gd name="T1" fmla="*/ 0 h 21600"/>
                        <a:gd name="T2" fmla="*/ 0 w 21706"/>
                        <a:gd name="T3" fmla="*/ 21600 h 21600"/>
                        <a:gd name="T4" fmla="*/ 106 w 21706"/>
                        <a:gd name="T5" fmla="*/ 0 h 21600"/>
                      </a:gdLst>
                      <a:ahLst/>
                      <a:cxnLst>
                        <a:cxn ang="0">
                          <a:pos x="T0" y="T1"/>
                        </a:cxn>
                        <a:cxn ang="0">
                          <a:pos x="T2" y="T3"/>
                        </a:cxn>
                        <a:cxn ang="0">
                          <a:pos x="T4" y="T5"/>
                        </a:cxn>
                      </a:cxnLst>
                      <a:rect l="0" t="0" r="r" b="b"/>
                      <a:pathLst>
                        <a:path w="21706" h="21600" fill="none" extrusionOk="0">
                          <a:moveTo>
                            <a:pt x="21706" y="0"/>
                          </a:moveTo>
                          <a:cubicBezTo>
                            <a:pt x="21706" y="11929"/>
                            <a:pt x="12035" y="21600"/>
                            <a:pt x="106" y="21600"/>
                          </a:cubicBezTo>
                          <a:cubicBezTo>
                            <a:pt x="70" y="21600"/>
                            <a:pt x="35" y="21599"/>
                            <a:pt x="0" y="21599"/>
                          </a:cubicBezTo>
                        </a:path>
                        <a:path w="21706" h="21600" stroke="0" extrusionOk="0">
                          <a:moveTo>
                            <a:pt x="21706" y="0"/>
                          </a:moveTo>
                          <a:cubicBezTo>
                            <a:pt x="21706" y="11929"/>
                            <a:pt x="12035" y="21600"/>
                            <a:pt x="106" y="21600"/>
                          </a:cubicBezTo>
                          <a:cubicBezTo>
                            <a:pt x="70" y="21600"/>
                            <a:pt x="35" y="21599"/>
                            <a:pt x="0" y="21599"/>
                          </a:cubicBezTo>
                          <a:lnTo>
                            <a:pt x="106" y="0"/>
                          </a:lnTo>
                          <a:close/>
                        </a:path>
                      </a:pathLst>
                    </a:custGeom>
                    <a:noFill/>
                    <a:ln w="25400">
                      <a:solidFill>
                        <a:srgbClr val="8CF4EA"/>
                      </a:solidFill>
                      <a:round/>
                      <a:headEnd/>
                      <a:tailEnd/>
                    </a:ln>
                  </p:spPr>
                  <p:txBody>
                    <a:bodyPr/>
                    <a:lstStyle/>
                    <a:p>
                      <a:endParaRPr lang="fr-FR"/>
                    </a:p>
                  </p:txBody>
                </p:sp>
                <p:sp>
                  <p:nvSpPr>
                    <p:cNvPr id="83" name="Arc 212"/>
                    <p:cNvSpPr>
                      <a:spLocks/>
                    </p:cNvSpPr>
                    <p:nvPr/>
                  </p:nvSpPr>
                  <p:spPr bwMode="auto">
                    <a:xfrm>
                      <a:off x="4627" y="3487"/>
                      <a:ext cx="220" cy="127"/>
                    </a:xfrm>
                    <a:custGeom>
                      <a:avLst/>
                      <a:gdLst>
                        <a:gd name="G0" fmla="+- 21600 0 0"/>
                        <a:gd name="G1" fmla="+- 0 0 0"/>
                        <a:gd name="G2" fmla="+- 21600 0 0"/>
                        <a:gd name="T0" fmla="*/ 21494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94" y="21599"/>
                          </a:moveTo>
                          <a:cubicBezTo>
                            <a:pt x="9606" y="21541"/>
                            <a:pt x="0" y="11887"/>
                            <a:pt x="0" y="0"/>
                          </a:cubicBezTo>
                        </a:path>
                        <a:path w="21600" h="21600" stroke="0" extrusionOk="0">
                          <a:moveTo>
                            <a:pt x="21494" y="21599"/>
                          </a:moveTo>
                          <a:cubicBezTo>
                            <a:pt x="9606" y="21541"/>
                            <a:pt x="0" y="11887"/>
                            <a:pt x="0" y="0"/>
                          </a:cubicBezTo>
                          <a:lnTo>
                            <a:pt x="21600" y="0"/>
                          </a:lnTo>
                          <a:close/>
                        </a:path>
                      </a:pathLst>
                    </a:custGeom>
                    <a:noFill/>
                    <a:ln w="25400">
                      <a:solidFill>
                        <a:srgbClr val="8CF4EA"/>
                      </a:solidFill>
                      <a:round/>
                      <a:headEnd/>
                      <a:tailEnd/>
                    </a:ln>
                  </p:spPr>
                  <p:txBody>
                    <a:bodyPr/>
                    <a:lstStyle/>
                    <a:p>
                      <a:endParaRPr lang="fr-FR"/>
                    </a:p>
                  </p:txBody>
                </p:sp>
              </p:grpSp>
              <p:grpSp>
                <p:nvGrpSpPr>
                  <p:cNvPr id="79" name="Group 213"/>
                  <p:cNvGrpSpPr>
                    <a:grpSpLocks/>
                  </p:cNvGrpSpPr>
                  <p:nvPr/>
                </p:nvGrpSpPr>
                <p:grpSpPr bwMode="auto">
                  <a:xfrm>
                    <a:off x="4830" y="3487"/>
                    <a:ext cx="441" cy="127"/>
                    <a:chOff x="4830" y="3487"/>
                    <a:chExt cx="441" cy="127"/>
                  </a:xfrm>
                </p:grpSpPr>
                <p:sp>
                  <p:nvSpPr>
                    <p:cNvPr id="80" name="Arc 214"/>
                    <p:cNvSpPr>
                      <a:spLocks/>
                    </p:cNvSpPr>
                    <p:nvPr/>
                  </p:nvSpPr>
                  <p:spPr bwMode="auto">
                    <a:xfrm>
                      <a:off x="4830" y="3487"/>
                      <a:ext cx="221" cy="127"/>
                    </a:xfrm>
                    <a:custGeom>
                      <a:avLst/>
                      <a:gdLst>
                        <a:gd name="G0" fmla="+- 106 0 0"/>
                        <a:gd name="G1" fmla="+- 0 0 0"/>
                        <a:gd name="G2" fmla="+- 21600 0 0"/>
                        <a:gd name="T0" fmla="*/ 21706 w 21706"/>
                        <a:gd name="T1" fmla="*/ 0 h 21600"/>
                        <a:gd name="T2" fmla="*/ 0 w 21706"/>
                        <a:gd name="T3" fmla="*/ 21600 h 21600"/>
                        <a:gd name="T4" fmla="*/ 106 w 21706"/>
                        <a:gd name="T5" fmla="*/ 0 h 21600"/>
                      </a:gdLst>
                      <a:ahLst/>
                      <a:cxnLst>
                        <a:cxn ang="0">
                          <a:pos x="T0" y="T1"/>
                        </a:cxn>
                        <a:cxn ang="0">
                          <a:pos x="T2" y="T3"/>
                        </a:cxn>
                        <a:cxn ang="0">
                          <a:pos x="T4" y="T5"/>
                        </a:cxn>
                      </a:cxnLst>
                      <a:rect l="0" t="0" r="r" b="b"/>
                      <a:pathLst>
                        <a:path w="21706" h="21600" fill="none" extrusionOk="0">
                          <a:moveTo>
                            <a:pt x="21706" y="0"/>
                          </a:moveTo>
                          <a:cubicBezTo>
                            <a:pt x="21706" y="11929"/>
                            <a:pt x="12035" y="21600"/>
                            <a:pt x="106" y="21600"/>
                          </a:cubicBezTo>
                          <a:cubicBezTo>
                            <a:pt x="70" y="21600"/>
                            <a:pt x="35" y="21599"/>
                            <a:pt x="0" y="21599"/>
                          </a:cubicBezTo>
                        </a:path>
                        <a:path w="21706" h="21600" stroke="0" extrusionOk="0">
                          <a:moveTo>
                            <a:pt x="21706" y="0"/>
                          </a:moveTo>
                          <a:cubicBezTo>
                            <a:pt x="21706" y="11929"/>
                            <a:pt x="12035" y="21600"/>
                            <a:pt x="106" y="21600"/>
                          </a:cubicBezTo>
                          <a:cubicBezTo>
                            <a:pt x="70" y="21600"/>
                            <a:pt x="35" y="21599"/>
                            <a:pt x="0" y="21599"/>
                          </a:cubicBezTo>
                          <a:lnTo>
                            <a:pt x="106" y="0"/>
                          </a:lnTo>
                          <a:close/>
                        </a:path>
                      </a:pathLst>
                    </a:custGeom>
                    <a:noFill/>
                    <a:ln w="25400">
                      <a:solidFill>
                        <a:srgbClr val="8CF4EA"/>
                      </a:solidFill>
                      <a:round/>
                      <a:headEnd/>
                      <a:tailEnd/>
                    </a:ln>
                  </p:spPr>
                  <p:txBody>
                    <a:bodyPr/>
                    <a:lstStyle/>
                    <a:p>
                      <a:endParaRPr lang="fr-FR"/>
                    </a:p>
                  </p:txBody>
                </p:sp>
                <p:sp>
                  <p:nvSpPr>
                    <p:cNvPr id="81" name="Arc 215"/>
                    <p:cNvSpPr>
                      <a:spLocks/>
                    </p:cNvSpPr>
                    <p:nvPr/>
                  </p:nvSpPr>
                  <p:spPr bwMode="auto">
                    <a:xfrm>
                      <a:off x="5051" y="3487"/>
                      <a:ext cx="220" cy="127"/>
                    </a:xfrm>
                    <a:custGeom>
                      <a:avLst/>
                      <a:gdLst>
                        <a:gd name="G0" fmla="+- 21600 0 0"/>
                        <a:gd name="G1" fmla="+- 0 0 0"/>
                        <a:gd name="G2" fmla="+- 21600 0 0"/>
                        <a:gd name="T0" fmla="*/ 21494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494" y="21599"/>
                          </a:moveTo>
                          <a:cubicBezTo>
                            <a:pt x="9606" y="21541"/>
                            <a:pt x="0" y="11887"/>
                            <a:pt x="0" y="0"/>
                          </a:cubicBezTo>
                        </a:path>
                        <a:path w="21600" h="21600" stroke="0" extrusionOk="0">
                          <a:moveTo>
                            <a:pt x="21494" y="21599"/>
                          </a:moveTo>
                          <a:cubicBezTo>
                            <a:pt x="9606" y="21541"/>
                            <a:pt x="0" y="11887"/>
                            <a:pt x="0" y="0"/>
                          </a:cubicBezTo>
                          <a:lnTo>
                            <a:pt x="21600" y="0"/>
                          </a:lnTo>
                          <a:close/>
                        </a:path>
                      </a:pathLst>
                    </a:custGeom>
                    <a:noFill/>
                    <a:ln w="25400">
                      <a:solidFill>
                        <a:srgbClr val="8CF4EA"/>
                      </a:solidFill>
                      <a:round/>
                      <a:headEnd/>
                      <a:tailEnd/>
                    </a:ln>
                  </p:spPr>
                  <p:txBody>
                    <a:bodyPr/>
                    <a:lstStyle/>
                    <a:p>
                      <a:endParaRPr lang="fr-FR"/>
                    </a:p>
                  </p:txBody>
                </p:sp>
              </p:grpSp>
            </p:grpSp>
          </p:grpSp>
        </p:grpSp>
        <p:grpSp>
          <p:nvGrpSpPr>
            <p:cNvPr id="47" name="Group 216"/>
            <p:cNvGrpSpPr>
              <a:grpSpLocks/>
            </p:cNvGrpSpPr>
            <p:nvPr/>
          </p:nvGrpSpPr>
          <p:grpSpPr bwMode="auto">
            <a:xfrm>
              <a:off x="1215" y="1248"/>
              <a:ext cx="99" cy="268"/>
              <a:chOff x="597" y="2508"/>
              <a:chExt cx="136" cy="467"/>
            </a:xfrm>
          </p:grpSpPr>
          <p:sp>
            <p:nvSpPr>
              <p:cNvPr id="48" name="Freeform 217"/>
              <p:cNvSpPr>
                <a:spLocks/>
              </p:cNvSpPr>
              <p:nvPr/>
            </p:nvSpPr>
            <p:spPr bwMode="auto">
              <a:xfrm>
                <a:off x="597" y="2669"/>
                <a:ext cx="136" cy="306"/>
              </a:xfrm>
              <a:custGeom>
                <a:avLst/>
                <a:gdLst/>
                <a:ahLst/>
                <a:cxnLst>
                  <a:cxn ang="0">
                    <a:pos x="72" y="306"/>
                  </a:cxn>
                  <a:cxn ang="0">
                    <a:pos x="0" y="0"/>
                  </a:cxn>
                  <a:cxn ang="0">
                    <a:pos x="64" y="0"/>
                  </a:cxn>
                  <a:cxn ang="0">
                    <a:pos x="136" y="0"/>
                  </a:cxn>
                  <a:cxn ang="0">
                    <a:pos x="72" y="306"/>
                  </a:cxn>
                </a:cxnLst>
                <a:rect l="0" t="0" r="r" b="b"/>
                <a:pathLst>
                  <a:path w="136" h="306">
                    <a:moveTo>
                      <a:pt x="72" y="306"/>
                    </a:moveTo>
                    <a:lnTo>
                      <a:pt x="0" y="0"/>
                    </a:lnTo>
                    <a:lnTo>
                      <a:pt x="64" y="0"/>
                    </a:lnTo>
                    <a:lnTo>
                      <a:pt x="136" y="0"/>
                    </a:lnTo>
                    <a:lnTo>
                      <a:pt x="72" y="306"/>
                    </a:lnTo>
                    <a:close/>
                  </a:path>
                </a:pathLst>
              </a:custGeom>
              <a:solidFill>
                <a:srgbClr val="800080"/>
              </a:solidFill>
              <a:ln w="9525">
                <a:solidFill>
                  <a:srgbClr val="800080"/>
                </a:solidFill>
                <a:round/>
                <a:headEnd/>
                <a:tailEnd/>
              </a:ln>
            </p:spPr>
            <p:txBody>
              <a:bodyPr/>
              <a:lstStyle/>
              <a:p>
                <a:endParaRPr lang="fr-FR"/>
              </a:p>
            </p:txBody>
          </p:sp>
          <p:sp>
            <p:nvSpPr>
              <p:cNvPr id="49" name="Line 218"/>
              <p:cNvSpPr>
                <a:spLocks noChangeShapeType="1"/>
              </p:cNvSpPr>
              <p:nvPr/>
            </p:nvSpPr>
            <p:spPr bwMode="auto">
              <a:xfrm flipV="1">
                <a:off x="661" y="2508"/>
                <a:ext cx="1" cy="197"/>
              </a:xfrm>
              <a:prstGeom prst="line">
                <a:avLst/>
              </a:prstGeom>
              <a:noFill/>
              <a:ln w="114300">
                <a:solidFill>
                  <a:srgbClr val="800080"/>
                </a:solidFill>
                <a:round/>
                <a:headEnd/>
                <a:tailEnd/>
              </a:ln>
            </p:spPr>
            <p:txBody>
              <a:bodyPr/>
              <a:lstStyle/>
              <a:p>
                <a:endParaRPr lang="fr-FR"/>
              </a:p>
            </p:txBody>
          </p:sp>
        </p:grpSp>
      </p:grpSp>
      <p:pic>
        <p:nvPicPr>
          <p:cNvPr id="260" name="Picture 3" descr="RECIRC"/>
          <p:cNvPicPr>
            <a:picLocks noChangeAspect="1" noChangeArrowheads="1"/>
          </p:cNvPicPr>
          <p:nvPr/>
        </p:nvPicPr>
        <p:blipFill rotWithShape="1">
          <a:blip r:embed="rId17" cstate="email">
            <a:extLst>
              <a:ext uri="{28A0092B-C50C-407E-A947-70E740481C1C}">
                <a14:useLocalDpi xmlns:a14="http://schemas.microsoft.com/office/drawing/2010/main" val="0"/>
              </a:ext>
            </a:extLst>
          </a:blip>
          <a:srcRect/>
          <a:stretch/>
        </p:blipFill>
        <p:spPr bwMode="auto">
          <a:xfrm>
            <a:off x="5871799" y="3242405"/>
            <a:ext cx="3092689" cy="1978092"/>
          </a:xfrm>
          <a:prstGeom prst="rect">
            <a:avLst/>
          </a:prstGeom>
          <a:noFill/>
          <a:ln w="28575">
            <a:noFill/>
            <a:miter lim="800000"/>
            <a:headEnd/>
            <a:tailEnd/>
          </a:ln>
        </p:spPr>
      </p:pic>
      <p:sp>
        <p:nvSpPr>
          <p:cNvPr id="261" name="Rectangle 2"/>
          <p:cNvSpPr txBox="1">
            <a:spLocks noChangeArrowheads="1"/>
          </p:cNvSpPr>
          <p:nvPr/>
        </p:nvSpPr>
        <p:spPr bwMode="auto">
          <a:xfrm>
            <a:off x="5934437" y="2780928"/>
            <a:ext cx="2994342" cy="431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400">
                <a:solidFill>
                  <a:srgbClr val="000099"/>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609600" indent="-609600" algn="ctr">
              <a:lnSpc>
                <a:spcPct val="80000"/>
              </a:lnSpc>
              <a:buClr>
                <a:srgbClr val="990033"/>
              </a:buClr>
              <a:buFontTx/>
              <a:buNone/>
            </a:pPr>
            <a:r>
              <a:rPr lang="fr-FR" u="none" dirty="0" smtClean="0">
                <a:solidFill>
                  <a:schemeClr val="bg2"/>
                </a:solidFill>
                <a:latin typeface="+mj-lt"/>
              </a:rPr>
              <a:t>Circuits fermés</a:t>
            </a:r>
            <a:endParaRPr lang="fr-FR" u="none" dirty="0">
              <a:solidFill>
                <a:schemeClr val="bg2"/>
              </a:solidFill>
              <a:latin typeface="+mj-lt"/>
            </a:endParaRPr>
          </a:p>
        </p:txBody>
      </p:sp>
      <p:pic>
        <p:nvPicPr>
          <p:cNvPr id="262" name="Picture 7"/>
          <p:cNvPicPr>
            <a:picLocks noChangeAspect="1" noChangeArrowheads="1"/>
          </p:cNvPicPr>
          <p:nvPr/>
        </p:nvPicPr>
        <p:blipFill>
          <a:blip r:embed="rId18" cstate="print"/>
          <a:srcRect/>
          <a:stretch>
            <a:fillRect/>
          </a:stretch>
        </p:blipFill>
        <p:spPr bwMode="auto">
          <a:xfrm>
            <a:off x="1492324" y="4035292"/>
            <a:ext cx="3991837" cy="2778084"/>
          </a:xfrm>
          <a:prstGeom prst="rect">
            <a:avLst/>
          </a:prstGeom>
          <a:noFill/>
          <a:ln w="9525">
            <a:noFill/>
            <a:miter lim="800000"/>
            <a:headEnd/>
            <a:tailEnd/>
          </a:ln>
          <a:effectLst/>
        </p:spPr>
      </p:pic>
    </p:spTree>
    <p:extLst>
      <p:ext uri="{BB962C8B-B14F-4D97-AF65-F5344CB8AC3E}">
        <p14:creationId xmlns:p14="http://schemas.microsoft.com/office/powerpoint/2010/main" val="314261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9" name="Rectangle 3"/>
          <p:cNvSpPr>
            <a:spLocks noChangeArrowheads="1"/>
          </p:cNvSpPr>
          <p:nvPr/>
        </p:nvSpPr>
        <p:spPr bwMode="auto">
          <a:xfrm>
            <a:off x="2209800" y="1965325"/>
            <a:ext cx="9144000" cy="0"/>
          </a:xfrm>
          <a:prstGeom prst="rect">
            <a:avLst/>
          </a:prstGeom>
          <a:noFill/>
          <a:ln w="9525">
            <a:noFill/>
            <a:miter lim="800000"/>
            <a:headEnd/>
            <a:tailEnd/>
          </a:ln>
          <a:effectLst/>
        </p:spPr>
        <p:txBody>
          <a:bodyPr>
            <a:spAutoFit/>
          </a:bodyPr>
          <a:lstStyle/>
          <a:p>
            <a:endParaRPr lang="fr-FR"/>
          </a:p>
        </p:txBody>
      </p:sp>
      <p:pic>
        <p:nvPicPr>
          <p:cNvPr id="9" name="Picture 2" descr="D:\Mes images\LOGOS\logo_isara_quadri.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Etangs piscicoles européens</a:t>
            </a:r>
            <a:endParaRPr lang="fr-FR" u="none" dirty="0">
              <a:solidFill>
                <a:srgbClr val="006600"/>
              </a:solidFill>
              <a:effectLst>
                <a:outerShdw blurRad="38100" dist="38100" dir="2700000" algn="tl">
                  <a:srgbClr val="000000">
                    <a:alpha val="43137"/>
                  </a:srgbClr>
                </a:outerShdw>
              </a:effectLst>
            </a:endParaRPr>
          </a:p>
        </p:txBody>
      </p:sp>
      <p:pic>
        <p:nvPicPr>
          <p:cNvPr id="23" name="Picture 4" descr="BassinSas0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109460" y="721078"/>
            <a:ext cx="4283300" cy="24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7" descr="PondHarves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5535" y="3360045"/>
            <a:ext cx="3547358" cy="279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8" descr="PICT1341"/>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1109460" y="3360046"/>
            <a:ext cx="4283300" cy="279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9" descr="D:\Mes documents\Mes images\Bassins et cages\Bassins Dombes\Station Cormoz (3).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25276" y="721077"/>
            <a:ext cx="3533056" cy="24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ZoneTexte 26">
            <a:hlinkClick r:id="rId8"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28" name="ZoneTexte 27">
            <a:hlinkClick r:id="rId9" action="ppaction://hlinksldjump"/>
          </p:cNvPr>
          <p:cNvSpPr txBox="1"/>
          <p:nvPr/>
        </p:nvSpPr>
        <p:spPr>
          <a:xfrm>
            <a:off x="-6350" y="2405692"/>
            <a:ext cx="1080238" cy="276999"/>
          </a:xfrm>
          <a:prstGeom prst="rect">
            <a:avLst/>
          </a:prstGeom>
          <a:solidFill>
            <a:srgbClr val="990033"/>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29" name="ZoneTexte 28">
            <a:hlinkClick r:id="rId10"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30" name="ZoneTexte 29">
            <a:hlinkClick r:id="rId11"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31" name="ZoneTexte 30">
            <a:hlinkClick r:id="rId12"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32" name="ZoneTexte 31">
            <a:hlinkClick r:id="rId13"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39" name="ZoneTexte 38">
            <a:hlinkClick r:id="rId14"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40" name="ZoneTexte 39">
            <a:hlinkClick r:id="rId15"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41" name="ZoneTexte 40">
            <a:hlinkClick r:id="rId16"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42" name="ZoneTexte 41">
            <a:hlinkClick r:id="rId17" action="ppaction://hlinksldjump"/>
          </p:cNvPr>
          <p:cNvSpPr txBox="1"/>
          <p:nvPr/>
        </p:nvSpPr>
        <p:spPr>
          <a:xfrm>
            <a:off x="0" y="2808672"/>
            <a:ext cx="1079347" cy="269304"/>
          </a:xfrm>
          <a:prstGeom prst="rect">
            <a:avLst/>
          </a:prstGeom>
          <a:solidFill>
            <a:srgbClr val="006600"/>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extLst>
      <p:ext uri="{BB962C8B-B14F-4D97-AF65-F5344CB8AC3E}">
        <p14:creationId xmlns:p14="http://schemas.microsoft.com/office/powerpoint/2010/main" val="1536699912"/>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9" name="Rectangle 3"/>
          <p:cNvSpPr>
            <a:spLocks noChangeArrowheads="1"/>
          </p:cNvSpPr>
          <p:nvPr/>
        </p:nvSpPr>
        <p:spPr bwMode="auto">
          <a:xfrm>
            <a:off x="2209800" y="1965325"/>
            <a:ext cx="9144000" cy="0"/>
          </a:xfrm>
          <a:prstGeom prst="rect">
            <a:avLst/>
          </a:prstGeom>
          <a:noFill/>
          <a:ln w="9525">
            <a:noFill/>
            <a:miter lim="800000"/>
            <a:headEnd/>
            <a:tailEnd/>
          </a:ln>
          <a:effectLst/>
        </p:spPr>
        <p:txBody>
          <a:bodyPr>
            <a:spAutoFit/>
          </a:bodyPr>
          <a:lstStyle/>
          <a:p>
            <a:endParaRPr lang="fr-FR"/>
          </a:p>
        </p:txBody>
      </p:sp>
      <p:pic>
        <p:nvPicPr>
          <p:cNvPr id="777221" name="Picture 5" descr="Image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3438" y="3433763"/>
            <a:ext cx="4500562" cy="3379787"/>
          </a:xfrm>
          <a:prstGeom prst="rect">
            <a:avLst/>
          </a:prstGeom>
          <a:noFill/>
        </p:spPr>
      </p:pic>
      <p:pic>
        <p:nvPicPr>
          <p:cNvPr id="777222" name="Picture 6" descr="Image6"/>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113838" y="692696"/>
            <a:ext cx="4178242" cy="3004298"/>
          </a:xfrm>
          <a:prstGeom prst="rect">
            <a:avLst/>
          </a:prstGeom>
          <a:noFill/>
        </p:spPr>
      </p:pic>
      <p:pic>
        <p:nvPicPr>
          <p:cNvPr id="9" name="Picture 2" descr="D:\Mes images\LOGOS\logo_isara_quadri.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Systèmes intégrés en Asie</a:t>
            </a:r>
            <a:endParaRPr lang="fr-FR" u="none" dirty="0">
              <a:solidFill>
                <a:srgbClr val="006600"/>
              </a:solidFill>
              <a:effectLst>
                <a:outerShdw blurRad="38100" dist="38100" dir="2700000" algn="tl">
                  <a:srgbClr val="000000">
                    <a:alpha val="43137"/>
                  </a:srgbClr>
                </a:outerShdw>
              </a:effectLst>
            </a:endParaRPr>
          </a:p>
        </p:txBody>
      </p:sp>
      <p:sp>
        <p:nvSpPr>
          <p:cNvPr id="23" name="ZoneTexte 22">
            <a:hlinkClick r:id="rId6"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24" name="ZoneTexte 23">
            <a:hlinkClick r:id="rId7" action="ppaction://hlinksldjump"/>
          </p:cNvPr>
          <p:cNvSpPr txBox="1"/>
          <p:nvPr/>
        </p:nvSpPr>
        <p:spPr>
          <a:xfrm>
            <a:off x="-6350" y="2405692"/>
            <a:ext cx="1080238" cy="276999"/>
          </a:xfrm>
          <a:prstGeom prst="rect">
            <a:avLst/>
          </a:prstGeom>
          <a:solidFill>
            <a:srgbClr val="990033"/>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25" name="ZoneTexte 24">
            <a:hlinkClick r:id="rId8"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26" name="ZoneTexte 25">
            <a:hlinkClick r:id="rId9"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27" name="ZoneTexte 26">
            <a:hlinkClick r:id="rId10"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28" name="ZoneTexte 27">
            <a:hlinkClick r:id="rId11"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29" name="ZoneTexte 28">
            <a:hlinkClick r:id="rId12"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30" name="ZoneTexte 29">
            <a:hlinkClick r:id="rId13"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31" name="ZoneTexte 30">
            <a:hlinkClick r:id="rId14"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32" name="ZoneTexte 31">
            <a:hlinkClick r:id="rId15" action="ppaction://hlinksldjump"/>
          </p:cNvPr>
          <p:cNvSpPr txBox="1"/>
          <p:nvPr/>
        </p:nvSpPr>
        <p:spPr>
          <a:xfrm>
            <a:off x="0" y="2808672"/>
            <a:ext cx="1079347" cy="269304"/>
          </a:xfrm>
          <a:prstGeom prst="rect">
            <a:avLst/>
          </a:prstGeom>
          <a:solidFill>
            <a:srgbClr val="006600"/>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extLst>
      <p:ext uri="{BB962C8B-B14F-4D97-AF65-F5344CB8AC3E}">
        <p14:creationId xmlns:p14="http://schemas.microsoft.com/office/powerpoint/2010/main" val="3538903580"/>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9" name="Rectangle 3"/>
          <p:cNvSpPr>
            <a:spLocks noChangeArrowheads="1"/>
          </p:cNvSpPr>
          <p:nvPr/>
        </p:nvSpPr>
        <p:spPr bwMode="auto">
          <a:xfrm>
            <a:off x="2209800" y="1965325"/>
            <a:ext cx="9144000" cy="0"/>
          </a:xfrm>
          <a:prstGeom prst="rect">
            <a:avLst/>
          </a:prstGeom>
          <a:noFill/>
          <a:ln w="9525">
            <a:noFill/>
            <a:miter lim="800000"/>
            <a:headEnd/>
            <a:tailEnd/>
          </a:ln>
          <a:effectLst/>
        </p:spPr>
        <p:txBody>
          <a:bodyPr>
            <a:spAutoFit/>
          </a:bodyPr>
          <a:lstStyle/>
          <a:p>
            <a:endParaRPr lang="fr-FR"/>
          </a:p>
        </p:txBody>
      </p:sp>
      <p:pic>
        <p:nvPicPr>
          <p:cNvPr id="9" name="Picture 2" descr="D:\Mes images\LOGOS\logo_isara_quadri.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err="1" smtClean="0">
                <a:solidFill>
                  <a:srgbClr val="006600"/>
                </a:solidFill>
                <a:effectLst>
                  <a:outerShdw blurRad="38100" dist="38100" dir="2700000" algn="tl">
                    <a:srgbClr val="000000">
                      <a:alpha val="43137"/>
                    </a:srgbClr>
                  </a:outerShdw>
                </a:effectLst>
              </a:rPr>
              <a:t>Catfish</a:t>
            </a:r>
            <a:r>
              <a:rPr lang="fr-FR" u="none" dirty="0" smtClean="0">
                <a:solidFill>
                  <a:srgbClr val="006600"/>
                </a:solidFill>
                <a:effectLst>
                  <a:outerShdw blurRad="38100" dist="38100" dir="2700000" algn="tl">
                    <a:srgbClr val="000000">
                      <a:alpha val="43137"/>
                    </a:srgbClr>
                  </a:outerShdw>
                </a:effectLst>
              </a:rPr>
              <a:t> aux USA</a:t>
            </a:r>
            <a:endParaRPr lang="fr-FR" u="none" dirty="0">
              <a:solidFill>
                <a:srgbClr val="006600"/>
              </a:solidFill>
              <a:effectLst>
                <a:outerShdw blurRad="38100" dist="38100" dir="2700000" algn="tl">
                  <a:srgbClr val="000000">
                    <a:alpha val="43137"/>
                  </a:srgbClr>
                </a:outerShdw>
              </a:effectLst>
            </a:endParaRPr>
          </a:p>
        </p:txBody>
      </p:sp>
      <p:pic>
        <p:nvPicPr>
          <p:cNvPr id="23"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219" t="3937" r="3333" b="8766"/>
          <a:stretch/>
        </p:blipFill>
        <p:spPr bwMode="auto">
          <a:xfrm>
            <a:off x="1156843" y="1013169"/>
            <a:ext cx="7910433" cy="465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39700">
                <a:solidFill>
                  <a:srgbClr val="000000"/>
                </a:solidFill>
                <a:miter lim="800000"/>
                <a:headEnd/>
                <a:tailEnd/>
              </a14:hiddenLine>
            </a:ext>
          </a:extLst>
        </p:spPr>
      </p:pic>
      <p:sp>
        <p:nvSpPr>
          <p:cNvPr id="18" name="ZoneTexte 17">
            <a:hlinkClick r:id="rId5"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24" name="ZoneTexte 23">
            <a:hlinkClick r:id="rId6" action="ppaction://hlinksldjump"/>
          </p:cNvPr>
          <p:cNvSpPr txBox="1"/>
          <p:nvPr/>
        </p:nvSpPr>
        <p:spPr>
          <a:xfrm>
            <a:off x="-6350" y="2405692"/>
            <a:ext cx="1080238" cy="276999"/>
          </a:xfrm>
          <a:prstGeom prst="rect">
            <a:avLst/>
          </a:prstGeom>
          <a:solidFill>
            <a:srgbClr val="990033"/>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25" name="ZoneTexte 24">
            <a:hlinkClick r:id="rId7"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26" name="ZoneTexte 25">
            <a:hlinkClick r:id="rId8"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27" name="ZoneTexte 26">
            <a:hlinkClick r:id="rId9"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28" name="ZoneTexte 27">
            <a:hlinkClick r:id="rId10"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29" name="ZoneTexte 28">
            <a:hlinkClick r:id="rId11"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30" name="ZoneTexte 29">
            <a:hlinkClick r:id="rId12"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31" name="ZoneTexte 30">
            <a:hlinkClick r:id="rId13"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32" name="ZoneTexte 31">
            <a:hlinkClick r:id="rId14" action="ppaction://hlinksldjump"/>
          </p:cNvPr>
          <p:cNvSpPr txBox="1"/>
          <p:nvPr/>
        </p:nvSpPr>
        <p:spPr>
          <a:xfrm>
            <a:off x="0" y="2808672"/>
            <a:ext cx="1079347" cy="269304"/>
          </a:xfrm>
          <a:prstGeom prst="rect">
            <a:avLst/>
          </a:prstGeom>
          <a:solidFill>
            <a:srgbClr val="006600"/>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extLst>
      <p:ext uri="{BB962C8B-B14F-4D97-AF65-F5344CB8AC3E}">
        <p14:creationId xmlns:p14="http://schemas.microsoft.com/office/powerpoint/2010/main" val="264064998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9" name="Rectangle 3"/>
          <p:cNvSpPr>
            <a:spLocks noChangeArrowheads="1"/>
          </p:cNvSpPr>
          <p:nvPr/>
        </p:nvSpPr>
        <p:spPr bwMode="auto">
          <a:xfrm>
            <a:off x="2209800" y="1965325"/>
            <a:ext cx="9144000" cy="0"/>
          </a:xfrm>
          <a:prstGeom prst="rect">
            <a:avLst/>
          </a:prstGeom>
          <a:noFill/>
          <a:ln w="9525">
            <a:noFill/>
            <a:miter lim="800000"/>
            <a:headEnd/>
            <a:tailEnd/>
          </a:ln>
          <a:effectLst/>
        </p:spPr>
        <p:txBody>
          <a:bodyPr>
            <a:spAutoFit/>
          </a:bodyPr>
          <a:lstStyle/>
          <a:p>
            <a:endParaRPr lang="fr-FR"/>
          </a:p>
        </p:txBody>
      </p:sp>
      <p:pic>
        <p:nvPicPr>
          <p:cNvPr id="9" name="Picture 2" descr="D:\Mes images\LOGOS\logo_isara_quadri.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itre 1"/>
          <p:cNvSpPr txBox="1">
            <a:spLocks/>
          </p:cNvSpPr>
          <p:nvPr/>
        </p:nvSpPr>
        <p:spPr>
          <a:xfrm>
            <a:off x="1259632" y="83435"/>
            <a:ext cx="7704856" cy="423193"/>
          </a:xfrm>
          <a:prstGeom prst="rect">
            <a:avLst/>
          </a:prstGeom>
        </p:spPr>
        <p:txBody>
          <a:bodyPr>
            <a:normAutofit fontScale="675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Crevettes en Indonésie (</a:t>
            </a:r>
            <a:r>
              <a:rPr lang="fr-FR" u="none" dirty="0" err="1" smtClean="0">
                <a:solidFill>
                  <a:srgbClr val="006600"/>
                </a:solidFill>
                <a:effectLst>
                  <a:outerShdw blurRad="38100" dist="38100" dir="2700000" algn="tl">
                    <a:srgbClr val="000000">
                      <a:alpha val="43137"/>
                    </a:srgbClr>
                  </a:outerShdw>
                </a:effectLst>
              </a:rPr>
              <a:t>Dipasena</a:t>
            </a:r>
            <a:r>
              <a:rPr lang="fr-FR" u="none" dirty="0" smtClean="0">
                <a:solidFill>
                  <a:srgbClr val="006600"/>
                </a:solidFill>
                <a:effectLst>
                  <a:outerShdw blurRad="38100" dist="38100" dir="2700000" algn="tl">
                    <a:srgbClr val="000000">
                      <a:alpha val="43137"/>
                    </a:srgbClr>
                  </a:outerShdw>
                </a:effectLst>
              </a:rPr>
              <a:t> Group, 10 000 ha)</a:t>
            </a:r>
            <a:endParaRPr lang="fr-FR" u="none" dirty="0">
              <a:solidFill>
                <a:srgbClr val="006600"/>
              </a:solidFill>
              <a:effectLst>
                <a:outerShdw blurRad="38100" dist="38100" dir="2700000" algn="tl">
                  <a:srgbClr val="000000">
                    <a:alpha val="43137"/>
                  </a:srgbClr>
                </a:outerShdw>
              </a:effectLst>
            </a:endParaRPr>
          </a:p>
        </p:txBody>
      </p:sp>
      <p:pic>
        <p:nvPicPr>
          <p:cNvPr id="23" name="Picture 4" descr="tambak9"/>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100710" y="658502"/>
            <a:ext cx="7971974" cy="6010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ZoneTexte 17">
            <a:hlinkClick r:id="rId5"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24" name="ZoneTexte 23">
            <a:hlinkClick r:id="rId6" action="ppaction://hlinksldjump"/>
          </p:cNvPr>
          <p:cNvSpPr txBox="1"/>
          <p:nvPr/>
        </p:nvSpPr>
        <p:spPr>
          <a:xfrm>
            <a:off x="-6350" y="2405692"/>
            <a:ext cx="1080238" cy="276999"/>
          </a:xfrm>
          <a:prstGeom prst="rect">
            <a:avLst/>
          </a:prstGeom>
          <a:solidFill>
            <a:srgbClr val="990033"/>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25" name="ZoneTexte 24">
            <a:hlinkClick r:id="rId7"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26" name="ZoneTexte 25">
            <a:hlinkClick r:id="rId8"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27" name="ZoneTexte 26">
            <a:hlinkClick r:id="rId9"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28" name="ZoneTexte 27">
            <a:hlinkClick r:id="rId10"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29" name="ZoneTexte 28">
            <a:hlinkClick r:id="rId11"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30" name="ZoneTexte 29">
            <a:hlinkClick r:id="rId12"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31" name="ZoneTexte 30">
            <a:hlinkClick r:id="rId13"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32" name="ZoneTexte 31">
            <a:hlinkClick r:id="rId14" action="ppaction://hlinksldjump"/>
          </p:cNvPr>
          <p:cNvSpPr txBox="1"/>
          <p:nvPr/>
        </p:nvSpPr>
        <p:spPr>
          <a:xfrm>
            <a:off x="0" y="2808672"/>
            <a:ext cx="1079347" cy="269304"/>
          </a:xfrm>
          <a:prstGeom prst="rect">
            <a:avLst/>
          </a:prstGeom>
          <a:solidFill>
            <a:srgbClr val="006600"/>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extLst>
      <p:ext uri="{BB962C8B-B14F-4D97-AF65-F5344CB8AC3E}">
        <p14:creationId xmlns:p14="http://schemas.microsoft.com/office/powerpoint/2010/main" val="306908186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2" name="Picture 2" descr="D:\Mes images\LOGOS\logo_isara_quadri.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223" name="Connecteur droit 222"/>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224" name="Connecteur droit 223"/>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25"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Bassins et race-</a:t>
            </a:r>
            <a:r>
              <a:rPr lang="fr-FR" u="none" dirty="0" err="1" smtClean="0">
                <a:solidFill>
                  <a:srgbClr val="006600"/>
                </a:solidFill>
                <a:effectLst>
                  <a:outerShdw blurRad="38100" dist="38100" dir="2700000" algn="tl">
                    <a:srgbClr val="000000">
                      <a:alpha val="43137"/>
                    </a:srgbClr>
                  </a:outerShdw>
                </a:effectLst>
              </a:rPr>
              <a:t>ways</a:t>
            </a:r>
            <a:endParaRPr lang="fr-FR" u="none" dirty="0">
              <a:solidFill>
                <a:srgbClr val="006600"/>
              </a:solidFill>
              <a:effectLst>
                <a:outerShdw blurRad="38100" dist="38100" dir="2700000" algn="tl">
                  <a:srgbClr val="000000">
                    <a:alpha val="43137"/>
                  </a:srgbClr>
                </a:outerShdw>
              </a:effectLst>
            </a:endParaRPr>
          </a:p>
        </p:txBody>
      </p:sp>
      <p:sp>
        <p:nvSpPr>
          <p:cNvPr id="232" name="ZoneTexte 231">
            <a:hlinkClick r:id="rId4"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233" name="ZoneTexte 232">
            <a:hlinkClick r:id="rId5" action="ppaction://hlinksldjump"/>
          </p:cNvPr>
          <p:cNvSpPr txBox="1"/>
          <p:nvPr/>
        </p:nvSpPr>
        <p:spPr>
          <a:xfrm>
            <a:off x="-6350" y="2405692"/>
            <a:ext cx="1080238" cy="276999"/>
          </a:xfrm>
          <a:prstGeom prst="rect">
            <a:avLst/>
          </a:prstGeom>
          <a:solidFill>
            <a:srgbClr val="990033"/>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234" name="ZoneTexte 233">
            <a:hlinkClick r:id="rId6"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235" name="ZoneTexte 234">
            <a:hlinkClick r:id="rId7"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236" name="ZoneTexte 235">
            <a:hlinkClick r:id="rId8"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237" name="ZoneTexte 236">
            <a:hlinkClick r:id="rId9"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238" name="ZoneTexte 237">
            <a:hlinkClick r:id="rId10"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239" name="ZoneTexte 238">
            <a:hlinkClick r:id="rId11"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240" name="ZoneTexte 239">
            <a:hlinkClick r:id="rId12"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241" name="ZoneTexte 240">
            <a:hlinkClick r:id="rId13" action="ppaction://hlinksldjump"/>
          </p:cNvPr>
          <p:cNvSpPr txBox="1"/>
          <p:nvPr/>
        </p:nvSpPr>
        <p:spPr>
          <a:xfrm>
            <a:off x="0" y="2808672"/>
            <a:ext cx="1079347" cy="269304"/>
          </a:xfrm>
          <a:prstGeom prst="rect">
            <a:avLst/>
          </a:prstGeom>
          <a:solidFill>
            <a:srgbClr val="006600"/>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pic>
        <p:nvPicPr>
          <p:cNvPr id="243" name="Picture 10" descr="Copie de cd1 084"/>
          <p:cNvPicPr>
            <a:picLocks noChangeAspect="1" noChangeArrowheads="1"/>
          </p:cNvPicPr>
          <p:nvPr/>
        </p:nvPicPr>
        <p:blipFill rotWithShape="1">
          <a:blip r:embed="rId14">
            <a:extLst>
              <a:ext uri="{28A0092B-C50C-407E-A947-70E740481C1C}">
                <a14:useLocalDpi xmlns:a14="http://schemas.microsoft.com/office/drawing/2010/main" val="0"/>
              </a:ext>
            </a:extLst>
          </a:blip>
          <a:srcRect t="7390"/>
          <a:stretch/>
        </p:blipFill>
        <p:spPr bwMode="auto">
          <a:xfrm>
            <a:off x="1273673" y="791842"/>
            <a:ext cx="3505200" cy="3246164"/>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4"/>
          <p:cNvPicPr>
            <a:picLocks noChangeAspect="1" noChangeArrowheads="1"/>
          </p:cNvPicPr>
          <p:nvPr/>
        </p:nvPicPr>
        <p:blipFill>
          <a:blip r:embed="rId15">
            <a:extLst>
              <a:ext uri="{BEBA8EAE-BF5A-486C-A8C5-ECC9F3942E4B}">
                <a14:imgProps xmlns:a14="http://schemas.microsoft.com/office/drawing/2010/main">
                  <a14:imgLayer r:embed="rId16">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953000" y="791842"/>
            <a:ext cx="4131808" cy="2637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 name="Picture 1030" descr="PIC00004"/>
          <p:cNvPicPr>
            <a:picLocks noChangeAspect="1" noChangeArrowheads="1"/>
          </p:cNvPicPr>
          <p:nvPr/>
        </p:nvPicPr>
        <p:blipFill>
          <a:blip r:embed="rId17">
            <a:extLst>
              <a:ext uri="{BEBA8EAE-BF5A-486C-A8C5-ECC9F3942E4B}">
                <a14:imgProps xmlns:a14="http://schemas.microsoft.com/office/drawing/2010/main">
                  <a14:imgLayer r:embed="rId18">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953000" y="3599242"/>
            <a:ext cx="4131808" cy="30988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15460" name="Picture 4" descr="hottopic_7"/>
          <p:cNvPicPr>
            <a:picLocks noGrp="1" noChangeAspect="1" noChangeArrowheads="1"/>
          </p:cNvPicPr>
          <p:nvPr>
            <p:ph sz="quarter" idx="2"/>
          </p:nvPr>
        </p:nvPicPr>
        <p:blipFill rotWithShape="1">
          <a:blip r:embed="rId3" cstate="email">
            <a:extLst>
              <a:ext uri="{28A0092B-C50C-407E-A947-70E740481C1C}">
                <a14:useLocalDpi xmlns:a14="http://schemas.microsoft.com/office/drawing/2010/main" val="0"/>
              </a:ext>
            </a:extLst>
          </a:blip>
          <a:srcRect/>
          <a:stretch/>
        </p:blipFill>
        <p:spPr>
          <a:xfrm>
            <a:off x="5292080" y="1700808"/>
            <a:ext cx="3851920" cy="4017839"/>
          </a:xfrm>
          <a:noFill/>
          <a:ln/>
        </p:spPr>
      </p:pic>
      <p:pic>
        <p:nvPicPr>
          <p:cNvPr id="915462" name="Picture 6"/>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1100710" y="638104"/>
            <a:ext cx="4171944" cy="3455431"/>
          </a:xfrm>
          <a:prstGeom prst="rect">
            <a:avLst/>
          </a:prstGeom>
          <a:noFill/>
          <a:ln w="9525">
            <a:noFill/>
            <a:miter lim="800000"/>
            <a:headEnd/>
            <a:tailEnd/>
          </a:ln>
          <a:effectLst/>
        </p:spPr>
      </p:pic>
      <p:pic>
        <p:nvPicPr>
          <p:cNvPr id="915464" name="Picture 8"/>
          <p:cNvPicPr>
            <a:picLocks noGrp="1" noChangeAspect="1" noChangeArrowheads="1"/>
          </p:cNvPicPr>
          <p:nvPr>
            <p:ph sz="quarter" idx="3"/>
          </p:nvPr>
        </p:nvPicPr>
        <p:blipFill>
          <a:blip r:embed="rId5" cstate="email">
            <a:extLst>
              <a:ext uri="{28A0092B-C50C-407E-A947-70E740481C1C}">
                <a14:useLocalDpi xmlns:a14="http://schemas.microsoft.com/office/drawing/2010/main" val="0"/>
              </a:ext>
            </a:extLst>
          </a:blip>
          <a:srcRect/>
          <a:stretch>
            <a:fillRect/>
          </a:stretch>
        </p:blipFill>
        <p:spPr>
          <a:xfrm>
            <a:off x="1105111" y="4149080"/>
            <a:ext cx="4171943" cy="2608763"/>
          </a:xfrm>
          <a:noFill/>
          <a:ln/>
        </p:spPr>
      </p:pic>
      <p:pic>
        <p:nvPicPr>
          <p:cNvPr id="11" name="Picture 2" descr="D:\Mes images\LOGOS\logo_isara_quadri.jp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eur droit 11"/>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Cages</a:t>
            </a:r>
            <a:endParaRPr lang="fr-FR" u="none" dirty="0">
              <a:solidFill>
                <a:srgbClr val="006600"/>
              </a:solidFill>
              <a:effectLst>
                <a:outerShdw blurRad="38100" dist="38100" dir="2700000" algn="tl">
                  <a:srgbClr val="000000">
                    <a:alpha val="43137"/>
                  </a:srgbClr>
                </a:outerShdw>
              </a:effectLst>
            </a:endParaRPr>
          </a:p>
        </p:txBody>
      </p:sp>
      <p:sp>
        <p:nvSpPr>
          <p:cNvPr id="19" name="ZoneTexte 18">
            <a:hlinkClick r:id="rId7"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20" name="ZoneTexte 19">
            <a:hlinkClick r:id="rId8" action="ppaction://hlinksldjump"/>
          </p:cNvPr>
          <p:cNvSpPr txBox="1"/>
          <p:nvPr/>
        </p:nvSpPr>
        <p:spPr>
          <a:xfrm>
            <a:off x="-6350" y="2405692"/>
            <a:ext cx="1080238" cy="276999"/>
          </a:xfrm>
          <a:prstGeom prst="rect">
            <a:avLst/>
          </a:prstGeom>
          <a:solidFill>
            <a:srgbClr val="990033"/>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21" name="ZoneTexte 20">
            <a:hlinkClick r:id="rId9"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22" name="ZoneTexte 21">
            <a:hlinkClick r:id="rId10"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23" name="ZoneTexte 22">
            <a:hlinkClick r:id="rId11"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24" name="ZoneTexte 23">
            <a:hlinkClick r:id="rId12"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25" name="ZoneTexte 24">
            <a:hlinkClick r:id="rId13"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26" name="ZoneTexte 25">
            <a:hlinkClick r:id="rId14"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27" name="ZoneTexte 26">
            <a:hlinkClick r:id="rId15"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28" name="ZoneTexte 27">
            <a:hlinkClick r:id="rId16" action="ppaction://hlinksldjump"/>
          </p:cNvPr>
          <p:cNvSpPr txBox="1"/>
          <p:nvPr/>
        </p:nvSpPr>
        <p:spPr>
          <a:xfrm>
            <a:off x="0" y="2808672"/>
            <a:ext cx="1079347" cy="269304"/>
          </a:xfrm>
          <a:prstGeom prst="rect">
            <a:avLst/>
          </a:prstGeom>
          <a:solidFill>
            <a:srgbClr val="006600"/>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extLst>
      <p:ext uri="{BB962C8B-B14F-4D97-AF65-F5344CB8AC3E}">
        <p14:creationId xmlns:p14="http://schemas.microsoft.com/office/powerpoint/2010/main" val="18178658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 name="Picture 2" descr="D:\Mes images\LOGOS\logo_isara_quadri.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eur droit 11"/>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Cages</a:t>
            </a:r>
            <a:endParaRPr lang="fr-FR" u="none" dirty="0">
              <a:solidFill>
                <a:srgbClr val="006600"/>
              </a:solidFill>
              <a:effectLst>
                <a:outerShdw blurRad="38100" dist="38100" dir="2700000" algn="tl">
                  <a:srgbClr val="000000">
                    <a:alpha val="43137"/>
                  </a:srgbClr>
                </a:outerShdw>
              </a:effectLst>
            </a:endParaRPr>
          </a:p>
        </p:txBody>
      </p:sp>
      <p:pic>
        <p:nvPicPr>
          <p:cNvPr id="25" name="Picture 3" descr="grossissement - cage en grill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7408" y="765175"/>
            <a:ext cx="6477000" cy="17859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6" name="Picture 4" descr="grossissement - cages indonésiennes en filet"/>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100710" y="2597651"/>
            <a:ext cx="3600971" cy="23218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1" name="Text Box 9"/>
          <p:cNvSpPr txBox="1">
            <a:spLocks noChangeArrowheads="1"/>
          </p:cNvSpPr>
          <p:nvPr/>
        </p:nvSpPr>
        <p:spPr bwMode="auto">
          <a:xfrm>
            <a:off x="6551612" y="3291338"/>
            <a:ext cx="25923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39700">
                <a:solidFill>
                  <a:srgbClr val="000000"/>
                </a:solidFill>
                <a:miter lim="800000"/>
                <a:headEnd/>
                <a:tailEnd/>
              </a14:hiddenLine>
            </a:ext>
          </a:extLst>
        </p:spPr>
        <p:txBody>
          <a:bodyPr>
            <a:spAutoFit/>
          </a:bodyPr>
          <a:lstStyle>
            <a:lvl1pPr eaLnBrk="0" hangingPunct="0">
              <a:defRPr sz="2800" b="1">
                <a:solidFill>
                  <a:srgbClr val="FFCC00"/>
                </a:solidFill>
                <a:latin typeface="Arial" pitchFamily="34" charset="0"/>
              </a:defRPr>
            </a:lvl1pPr>
            <a:lvl2pPr marL="742950" indent="-285750" eaLnBrk="0" hangingPunct="0">
              <a:defRPr sz="2800" b="1">
                <a:solidFill>
                  <a:srgbClr val="FFCC00"/>
                </a:solidFill>
                <a:latin typeface="Arial" pitchFamily="34" charset="0"/>
              </a:defRPr>
            </a:lvl2pPr>
            <a:lvl3pPr marL="1143000" indent="-228600" eaLnBrk="0" hangingPunct="0">
              <a:defRPr sz="2800" b="1">
                <a:solidFill>
                  <a:srgbClr val="FFCC00"/>
                </a:solidFill>
                <a:latin typeface="Arial" pitchFamily="34" charset="0"/>
              </a:defRPr>
            </a:lvl3pPr>
            <a:lvl4pPr marL="1600200" indent="-228600" eaLnBrk="0" hangingPunct="0">
              <a:defRPr sz="2800" b="1">
                <a:solidFill>
                  <a:srgbClr val="FFCC00"/>
                </a:solidFill>
                <a:latin typeface="Arial" pitchFamily="34" charset="0"/>
              </a:defRPr>
            </a:lvl4pPr>
            <a:lvl5pPr marL="2057400" indent="-228600" eaLnBrk="0" hangingPunct="0">
              <a:defRPr sz="2800" b="1">
                <a:solidFill>
                  <a:srgbClr val="FFCC00"/>
                </a:solidFill>
                <a:latin typeface="Arial" pitchFamily="34" charset="0"/>
              </a:defRPr>
            </a:lvl5pPr>
            <a:lvl6pPr marL="2514600" indent="-228600" eaLnBrk="0" fontAlgn="base" hangingPunct="0">
              <a:spcBef>
                <a:spcPct val="0"/>
              </a:spcBef>
              <a:spcAft>
                <a:spcPct val="0"/>
              </a:spcAft>
              <a:defRPr sz="2800" b="1">
                <a:solidFill>
                  <a:srgbClr val="FFCC00"/>
                </a:solidFill>
                <a:latin typeface="Arial" pitchFamily="34" charset="0"/>
              </a:defRPr>
            </a:lvl6pPr>
            <a:lvl7pPr marL="2971800" indent="-228600" eaLnBrk="0" fontAlgn="base" hangingPunct="0">
              <a:spcBef>
                <a:spcPct val="0"/>
              </a:spcBef>
              <a:spcAft>
                <a:spcPct val="0"/>
              </a:spcAft>
              <a:defRPr sz="2800" b="1">
                <a:solidFill>
                  <a:srgbClr val="FFCC00"/>
                </a:solidFill>
                <a:latin typeface="Arial" pitchFamily="34" charset="0"/>
              </a:defRPr>
            </a:lvl7pPr>
            <a:lvl8pPr marL="3429000" indent="-228600" eaLnBrk="0" fontAlgn="base" hangingPunct="0">
              <a:spcBef>
                <a:spcPct val="0"/>
              </a:spcBef>
              <a:spcAft>
                <a:spcPct val="0"/>
              </a:spcAft>
              <a:defRPr sz="2800" b="1">
                <a:solidFill>
                  <a:srgbClr val="FFCC00"/>
                </a:solidFill>
                <a:latin typeface="Arial" pitchFamily="34" charset="0"/>
              </a:defRPr>
            </a:lvl8pPr>
            <a:lvl9pPr marL="3886200" indent="-228600" eaLnBrk="0" fontAlgn="base" hangingPunct="0">
              <a:spcBef>
                <a:spcPct val="0"/>
              </a:spcBef>
              <a:spcAft>
                <a:spcPct val="0"/>
              </a:spcAft>
              <a:defRPr sz="2800" b="1">
                <a:solidFill>
                  <a:srgbClr val="FFCC00"/>
                </a:solidFill>
                <a:latin typeface="Arial" pitchFamily="34" charset="0"/>
              </a:defRPr>
            </a:lvl9pPr>
          </a:lstStyle>
          <a:p>
            <a:pPr algn="r" eaLnBrk="1" hangingPunct="1">
              <a:spcBef>
                <a:spcPct val="50000"/>
              </a:spcBef>
            </a:pPr>
            <a:r>
              <a:rPr lang="fr-FR" sz="1200" b="0" i="1" dirty="0">
                <a:solidFill>
                  <a:schemeClr val="bg2"/>
                </a:solidFill>
              </a:rPr>
              <a:t>Photos : J. Lazard, CIRAD</a:t>
            </a:r>
          </a:p>
        </p:txBody>
      </p:sp>
      <p:pic>
        <p:nvPicPr>
          <p:cNvPr id="32" name="Picture 3" descr="grossissement - enclos"/>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744057" y="3860051"/>
            <a:ext cx="4433231" cy="299794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0" name="ZoneTexte 19">
            <a:hlinkClick r:id="rId7"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21" name="ZoneTexte 20">
            <a:hlinkClick r:id="rId8" action="ppaction://hlinksldjump"/>
          </p:cNvPr>
          <p:cNvSpPr txBox="1"/>
          <p:nvPr/>
        </p:nvSpPr>
        <p:spPr>
          <a:xfrm>
            <a:off x="-6350" y="2405692"/>
            <a:ext cx="1080238" cy="276999"/>
          </a:xfrm>
          <a:prstGeom prst="rect">
            <a:avLst/>
          </a:prstGeom>
          <a:solidFill>
            <a:srgbClr val="990033"/>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22" name="ZoneTexte 21">
            <a:hlinkClick r:id="rId9"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23" name="ZoneTexte 22">
            <a:hlinkClick r:id="rId10"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24" name="ZoneTexte 23">
            <a:hlinkClick r:id="rId11"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27" name="ZoneTexte 26">
            <a:hlinkClick r:id="rId12"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28" name="ZoneTexte 27">
            <a:hlinkClick r:id="rId13"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29" name="ZoneTexte 28">
            <a:hlinkClick r:id="rId14"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30" name="ZoneTexte 29">
            <a:hlinkClick r:id="rId15"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33" name="ZoneTexte 32">
            <a:hlinkClick r:id="rId16" action="ppaction://hlinksldjump"/>
          </p:cNvPr>
          <p:cNvSpPr txBox="1"/>
          <p:nvPr/>
        </p:nvSpPr>
        <p:spPr>
          <a:xfrm>
            <a:off x="0" y="2808672"/>
            <a:ext cx="1079347" cy="269304"/>
          </a:xfrm>
          <a:prstGeom prst="rect">
            <a:avLst/>
          </a:prstGeom>
          <a:solidFill>
            <a:srgbClr val="006600"/>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extLst>
      <p:ext uri="{BB962C8B-B14F-4D97-AF65-F5344CB8AC3E}">
        <p14:creationId xmlns:p14="http://schemas.microsoft.com/office/powerpoint/2010/main" val="1425448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13410" name="Picture 2" descr="aquacultu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9632" y="3854472"/>
            <a:ext cx="3658554" cy="2742880"/>
          </a:xfrm>
          <a:prstGeom prst="rect">
            <a:avLst/>
          </a:prstGeom>
          <a:noFill/>
        </p:spPr>
      </p:pic>
      <p:pic>
        <p:nvPicPr>
          <p:cNvPr id="913412" name="Picture 4" descr="DSC00007"/>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220072" y="4062892"/>
            <a:ext cx="3923928" cy="2795108"/>
          </a:xfrm>
          <a:prstGeom prst="rect">
            <a:avLst/>
          </a:prstGeom>
          <a:noFill/>
        </p:spPr>
      </p:pic>
      <p:pic>
        <p:nvPicPr>
          <p:cNvPr id="8" name="Picture 2" descr="D:\Mes images\LOGOS\logo_isara_quadri.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eur droit 8"/>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Circuits fermés</a:t>
            </a:r>
            <a:endParaRPr lang="fr-FR" u="none" dirty="0">
              <a:solidFill>
                <a:srgbClr val="006600"/>
              </a:solidFill>
              <a:effectLst>
                <a:outerShdw blurRad="38100" dist="38100" dir="2700000" algn="tl">
                  <a:srgbClr val="000000">
                    <a:alpha val="43137"/>
                  </a:srgbClr>
                </a:outerShdw>
              </a:effectLst>
            </a:endParaRPr>
          </a:p>
        </p:txBody>
      </p:sp>
      <p:sp>
        <p:nvSpPr>
          <p:cNvPr id="19" name="ZoneTexte 18">
            <a:hlinkClick r:id="rId6"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20" name="ZoneTexte 19">
            <a:hlinkClick r:id="rId7" action="ppaction://hlinksldjump"/>
          </p:cNvPr>
          <p:cNvSpPr txBox="1"/>
          <p:nvPr/>
        </p:nvSpPr>
        <p:spPr>
          <a:xfrm>
            <a:off x="-6350" y="2405692"/>
            <a:ext cx="1080238" cy="276999"/>
          </a:xfrm>
          <a:prstGeom prst="rect">
            <a:avLst/>
          </a:prstGeom>
          <a:solidFill>
            <a:srgbClr val="990033"/>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21" name="ZoneTexte 20">
            <a:hlinkClick r:id="rId8"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22" name="ZoneTexte 21">
            <a:hlinkClick r:id="rId9"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23" name="ZoneTexte 22">
            <a:hlinkClick r:id="rId10"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24" name="ZoneTexte 23">
            <a:hlinkClick r:id="rId11"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25" name="ZoneTexte 24">
            <a:hlinkClick r:id="rId12"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26" name="ZoneTexte 25">
            <a:hlinkClick r:id="rId13"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27" name="ZoneTexte 26">
            <a:hlinkClick r:id="rId14"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28" name="ZoneTexte 27">
            <a:hlinkClick r:id="rId15" action="ppaction://hlinksldjump"/>
          </p:cNvPr>
          <p:cNvSpPr txBox="1"/>
          <p:nvPr/>
        </p:nvSpPr>
        <p:spPr>
          <a:xfrm>
            <a:off x="0" y="2808672"/>
            <a:ext cx="1079347" cy="269304"/>
          </a:xfrm>
          <a:prstGeom prst="rect">
            <a:avLst/>
          </a:prstGeom>
          <a:solidFill>
            <a:srgbClr val="006600"/>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pic>
        <p:nvPicPr>
          <p:cNvPr id="29" name="Picture 8" descr="IMGP5193"/>
          <p:cNvPicPr>
            <a:picLocks noChangeAspect="1" noChangeArrowheads="1"/>
          </p:cNvPicPr>
          <p:nvPr/>
        </p:nvPicPr>
        <p:blipFill>
          <a:blip r:embed="rId16">
            <a:extLst>
              <a:ext uri="{BEBA8EAE-BF5A-486C-A8C5-ECC9F3942E4B}">
                <a14:imgProps xmlns:a14="http://schemas.microsoft.com/office/drawing/2010/main">
                  <a14:imgLayer r:embed="rId17">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267744" y="680096"/>
            <a:ext cx="2111741" cy="2815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371600" y="1484784"/>
            <a:ext cx="7772400" cy="4114800"/>
          </a:xfrm>
        </p:spPr>
        <p:txBody>
          <a:bodyPr/>
          <a:lstStyle/>
          <a:p>
            <a:pPr marL="0" indent="0">
              <a:buNone/>
            </a:pPr>
            <a:r>
              <a:rPr lang="fr-FR" dirty="0" smtClean="0">
                <a:solidFill>
                  <a:schemeClr val="bg2"/>
                </a:solidFill>
              </a:rPr>
              <a:t>3.1. La maîtrise de la reproduction</a:t>
            </a:r>
          </a:p>
          <a:p>
            <a:pPr marL="0" indent="0">
              <a:buNone/>
            </a:pPr>
            <a:r>
              <a:rPr lang="fr-FR" dirty="0" smtClean="0">
                <a:solidFill>
                  <a:schemeClr val="bg2"/>
                </a:solidFill>
              </a:rPr>
              <a:t>3.2. La maîtrise de la nutrition</a:t>
            </a:r>
          </a:p>
          <a:p>
            <a:pPr marL="0" indent="0">
              <a:buNone/>
            </a:pPr>
            <a:r>
              <a:rPr lang="fr-FR" dirty="0" smtClean="0">
                <a:solidFill>
                  <a:schemeClr val="bg2"/>
                </a:solidFill>
              </a:rPr>
              <a:t>3.3. La maîtrise des aspects sanitaires</a:t>
            </a:r>
            <a:endParaRPr lang="fr-FR" dirty="0">
              <a:solidFill>
                <a:schemeClr val="bg2"/>
              </a:solidFill>
            </a:endParaRPr>
          </a:p>
        </p:txBody>
      </p:sp>
      <p:pic>
        <p:nvPicPr>
          <p:cNvPr id="6" name="Picture 2" descr="D:\Mes images\LOGOS\logo_isara_quadri.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cteur droit 6"/>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3. Bases biologiques et techniques de l’élevage </a:t>
            </a:r>
            <a:endParaRPr lang="fr-FR" u="none" dirty="0">
              <a:solidFill>
                <a:srgbClr val="006600"/>
              </a:solidFill>
              <a:effectLst>
                <a:outerShdw blurRad="38100" dist="38100" dir="2700000" algn="tl">
                  <a:srgbClr val="000000">
                    <a:alpha val="43137"/>
                  </a:srgbClr>
                </a:outerShdw>
              </a:effectLst>
            </a:endParaRPr>
          </a:p>
        </p:txBody>
      </p:sp>
      <p:sp>
        <p:nvSpPr>
          <p:cNvPr id="17" name="ZoneTexte 16">
            <a:hlinkClick r:id="rId3"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18" name="ZoneTexte 17">
            <a:hlinkClick r:id="rId4"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19" name="ZoneTexte 18">
            <a:hlinkClick r:id="rId5"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20" name="ZoneTexte 19">
            <a:hlinkClick r:id="rId6"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21" name="ZoneTexte 20">
            <a:hlinkClick r:id="rId7"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22" name="ZoneTexte 21">
            <a:hlinkClick r:id="rId8"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23" name="ZoneTexte 22">
            <a:hlinkClick r:id="rId9"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24" name="ZoneTexte 23">
            <a:hlinkClick r:id="rId10"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25" name="ZoneTexte 24">
            <a:hlinkClick r:id="rId11"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26" name="ZoneTexte 25">
            <a:hlinkClick r:id="rId12" action="ppaction://hlinksldjump"/>
          </p:cNvPr>
          <p:cNvSpPr txBox="1"/>
          <p:nvPr/>
        </p:nvSpPr>
        <p:spPr>
          <a:xfrm>
            <a:off x="0" y="2808672"/>
            <a:ext cx="1079347" cy="269304"/>
          </a:xfrm>
          <a:prstGeom prst="rect">
            <a:avLst/>
          </a:prstGeom>
          <a:solidFill>
            <a:srgbClr val="990033"/>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p:cNvSpPr>
            <a:spLocks noGrp="1"/>
          </p:cNvSpPr>
          <p:nvPr>
            <p:ph type="title"/>
          </p:nvPr>
        </p:nvSpPr>
        <p:spPr>
          <a:xfrm>
            <a:off x="1259632" y="83435"/>
            <a:ext cx="7704856" cy="423193"/>
          </a:xfrm>
        </p:spPr>
        <p:txBody>
          <a:bodyPr>
            <a:normAutofit fontScale="90000"/>
          </a:bodyPr>
          <a:lstStyle/>
          <a:p>
            <a:r>
              <a:rPr lang="fr-FR" dirty="0" smtClean="0">
                <a:solidFill>
                  <a:srgbClr val="006600"/>
                </a:solidFill>
              </a:rPr>
              <a:t>Plan</a:t>
            </a:r>
            <a:endParaRPr lang="fr-FR" dirty="0">
              <a:solidFill>
                <a:srgbClr val="006600"/>
              </a:solidFill>
            </a:endParaRPr>
          </a:p>
        </p:txBody>
      </p:sp>
      <p:sp>
        <p:nvSpPr>
          <p:cNvPr id="3" name="Espace réservé du contenu 2"/>
          <p:cNvSpPr>
            <a:spLocks noGrp="1"/>
          </p:cNvSpPr>
          <p:nvPr>
            <p:ph idx="1"/>
          </p:nvPr>
        </p:nvSpPr>
        <p:spPr>
          <a:xfrm>
            <a:off x="1763688" y="1473751"/>
            <a:ext cx="6984776" cy="3392016"/>
          </a:xfrm>
        </p:spPr>
        <p:txBody>
          <a:bodyPr/>
          <a:lstStyle/>
          <a:p>
            <a:pPr marL="0" indent="0">
              <a:buNone/>
            </a:pPr>
            <a:r>
              <a:rPr lang="fr-FR" dirty="0" smtClean="0">
                <a:solidFill>
                  <a:srgbClr val="000000"/>
                </a:solidFill>
              </a:rPr>
              <a:t>Introduction</a:t>
            </a:r>
          </a:p>
          <a:p>
            <a:pPr marL="0" indent="0">
              <a:buNone/>
            </a:pPr>
            <a:r>
              <a:rPr lang="fr-FR" dirty="0" smtClean="0">
                <a:solidFill>
                  <a:srgbClr val="000000"/>
                </a:solidFill>
              </a:rPr>
              <a:t>1. Différents milieux d’élevage</a:t>
            </a:r>
          </a:p>
          <a:p>
            <a:pPr marL="0" indent="0">
              <a:buNone/>
            </a:pPr>
            <a:r>
              <a:rPr lang="fr-FR" dirty="0" smtClean="0">
                <a:solidFill>
                  <a:srgbClr val="000000"/>
                </a:solidFill>
              </a:rPr>
              <a:t>2. Différents systèmes d’élevage</a:t>
            </a:r>
          </a:p>
          <a:p>
            <a:pPr marL="0" indent="0">
              <a:buNone/>
            </a:pPr>
            <a:r>
              <a:rPr lang="fr-FR" dirty="0" smtClean="0">
                <a:solidFill>
                  <a:srgbClr val="000000"/>
                </a:solidFill>
              </a:rPr>
              <a:t>3. Bases biologiques et techniques de l’élevage</a:t>
            </a:r>
          </a:p>
          <a:p>
            <a:pPr marL="457200" lvl="1" indent="0">
              <a:buNone/>
            </a:pPr>
            <a:r>
              <a:rPr lang="fr-FR" sz="2400" dirty="0" smtClean="0">
                <a:solidFill>
                  <a:srgbClr val="000000"/>
                </a:solidFill>
              </a:rPr>
              <a:t>     3.1. la reproduction</a:t>
            </a:r>
          </a:p>
          <a:p>
            <a:pPr marL="457200" lvl="1" indent="0">
              <a:buNone/>
            </a:pPr>
            <a:r>
              <a:rPr lang="fr-FR" sz="2400" dirty="0" smtClean="0">
                <a:solidFill>
                  <a:srgbClr val="000000"/>
                </a:solidFill>
              </a:rPr>
              <a:t>     3.2. la nutrition</a:t>
            </a:r>
          </a:p>
          <a:p>
            <a:pPr marL="457200" lvl="1" indent="0">
              <a:buNone/>
            </a:pPr>
            <a:r>
              <a:rPr lang="fr-FR" sz="2400" dirty="0" smtClean="0">
                <a:solidFill>
                  <a:srgbClr val="000000"/>
                </a:solidFill>
              </a:rPr>
              <a:t>     3.3. le sanitaire</a:t>
            </a:r>
          </a:p>
          <a:p>
            <a:pPr marL="57150" indent="0">
              <a:buNone/>
            </a:pPr>
            <a:r>
              <a:rPr lang="fr-FR" dirty="0" smtClean="0">
                <a:solidFill>
                  <a:srgbClr val="000000"/>
                </a:solidFill>
              </a:rPr>
              <a:t>4. La pisciculture en étang</a:t>
            </a:r>
          </a:p>
          <a:p>
            <a:pPr marL="57150" indent="0">
              <a:buNone/>
            </a:pPr>
            <a:r>
              <a:rPr lang="fr-FR" dirty="0" smtClean="0">
                <a:solidFill>
                  <a:srgbClr val="000000"/>
                </a:solidFill>
              </a:rPr>
              <a:t>5. La salmoniculture</a:t>
            </a:r>
            <a:endParaRPr lang="fr-FR" dirty="0">
              <a:solidFill>
                <a:srgbClr val="000000"/>
              </a:solidFill>
            </a:endParaRPr>
          </a:p>
        </p:txBody>
      </p:sp>
      <p:sp>
        <p:nvSpPr>
          <p:cNvPr id="14" name="ZoneTexte 13">
            <a:hlinkClick r:id="rId2"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15" name="ZoneTexte 14">
            <a:hlinkClick r:id="rId3"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16" name="ZoneTexte 15">
            <a:hlinkClick r:id="rId4"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17" name="ZoneTexte 16">
            <a:hlinkClick r:id="rId5"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18" name="ZoneTexte 17">
            <a:hlinkClick r:id="rId6"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19" name="ZoneTexte 18">
            <a:hlinkClick r:id="rId7"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20" name="ZoneTexte 19">
            <a:hlinkClick r:id="rId8"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21" name="ZoneTexte 20">
            <a:hlinkClick r:id="rId9"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22" name="ZoneTexte 21">
            <a:hlinkClick r:id="rId10" action="ppaction://hlinksldjump"/>
          </p:cNvPr>
          <p:cNvSpPr txBox="1"/>
          <p:nvPr/>
        </p:nvSpPr>
        <p:spPr>
          <a:xfrm>
            <a:off x="0" y="1196752"/>
            <a:ext cx="1073150" cy="276999"/>
          </a:xfrm>
          <a:prstGeom prst="rect">
            <a:avLst/>
          </a:prstGeom>
          <a:solidFill>
            <a:srgbClr val="C000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pic>
        <p:nvPicPr>
          <p:cNvPr id="25" name="Picture 2" descr="D:\Mes images\LOGOS\logo_isara_quadri.jpg"/>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Connecteur droit 25"/>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ZoneTexte 34">
            <a:hlinkClick r:id="rId12" action="ppaction://hlinksldjump"/>
          </p:cNvPr>
          <p:cNvSpPr txBox="1"/>
          <p:nvPr/>
        </p:nvSpPr>
        <p:spPr>
          <a:xfrm>
            <a:off x="0" y="2808672"/>
            <a:ext cx="1079347" cy="269304"/>
          </a:xfrm>
          <a:prstGeom prst="rect">
            <a:avLst/>
          </a:prstGeom>
          <a:solidFill>
            <a:srgbClr val="006600"/>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extLst>
      <p:ext uri="{BB962C8B-B14F-4D97-AF65-F5344CB8AC3E}">
        <p14:creationId xmlns:p14="http://schemas.microsoft.com/office/powerpoint/2010/main" val="27186015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9934" name="Line 14"/>
          <p:cNvSpPr>
            <a:spLocks noChangeShapeType="1"/>
          </p:cNvSpPr>
          <p:nvPr/>
        </p:nvSpPr>
        <p:spPr bwMode="auto">
          <a:xfrm flipH="1" flipV="1">
            <a:off x="5515357" y="3682090"/>
            <a:ext cx="351471" cy="394609"/>
          </a:xfrm>
          <a:prstGeom prst="line">
            <a:avLst/>
          </a:prstGeom>
          <a:noFill/>
          <a:ln w="57150">
            <a:solidFill>
              <a:srgbClr val="006600"/>
            </a:solidFill>
            <a:round/>
            <a:headEnd/>
            <a:tailEnd type="triangle" w="med" len="med"/>
          </a:ln>
          <a:effectLst/>
        </p:spPr>
        <p:txBody>
          <a:bodyPr/>
          <a:lstStyle/>
          <a:p>
            <a:endParaRPr lang="fr-FR"/>
          </a:p>
        </p:txBody>
      </p:sp>
      <p:sp>
        <p:nvSpPr>
          <p:cNvPr id="849923" name="Oval 3"/>
          <p:cNvSpPr>
            <a:spLocks noChangeArrowheads="1"/>
          </p:cNvSpPr>
          <p:nvPr/>
        </p:nvSpPr>
        <p:spPr bwMode="auto">
          <a:xfrm>
            <a:off x="6156176" y="980728"/>
            <a:ext cx="1642354" cy="1580927"/>
          </a:xfrm>
          <a:prstGeom prst="ellipse">
            <a:avLst/>
          </a:prstGeom>
          <a:solidFill>
            <a:srgbClr val="DDFFDD"/>
          </a:solidFill>
          <a:ln w="9525">
            <a:solidFill>
              <a:schemeClr val="tx1"/>
            </a:solidFill>
            <a:round/>
            <a:headEnd/>
            <a:tailEnd/>
          </a:ln>
          <a:effectLst/>
        </p:spPr>
        <p:txBody>
          <a:bodyPr wrap="none" anchor="ctr"/>
          <a:lstStyle/>
          <a:p>
            <a:pPr algn="ctr"/>
            <a:r>
              <a:rPr lang="fr-FR" sz="1800" b="1" u="none" dirty="0" err="1">
                <a:solidFill>
                  <a:schemeClr val="bg2"/>
                </a:solidFill>
              </a:rPr>
              <a:t>Chanidés</a:t>
            </a:r>
            <a:endParaRPr lang="fr-FR" sz="1800" b="1" u="none" dirty="0">
              <a:solidFill>
                <a:schemeClr val="bg2"/>
              </a:solidFill>
            </a:endParaRPr>
          </a:p>
          <a:p>
            <a:pPr algn="ctr"/>
            <a:r>
              <a:rPr lang="fr-FR" sz="1800" b="1" u="none" dirty="0">
                <a:solidFill>
                  <a:schemeClr val="bg2"/>
                </a:solidFill>
              </a:rPr>
              <a:t>1 espèce</a:t>
            </a:r>
          </a:p>
          <a:p>
            <a:pPr algn="ctr"/>
            <a:r>
              <a:rPr lang="fr-FR" sz="1400" b="1" i="1" u="none" dirty="0" err="1">
                <a:solidFill>
                  <a:schemeClr val="bg2"/>
                </a:solidFill>
              </a:rPr>
              <a:t>Chanos</a:t>
            </a:r>
            <a:r>
              <a:rPr lang="fr-FR" sz="1400" b="1" i="1" u="none" dirty="0">
                <a:solidFill>
                  <a:schemeClr val="bg2"/>
                </a:solidFill>
              </a:rPr>
              <a:t> </a:t>
            </a:r>
            <a:r>
              <a:rPr lang="fr-FR" sz="1400" b="1" i="1" u="none" dirty="0" err="1">
                <a:solidFill>
                  <a:schemeClr val="bg2"/>
                </a:solidFill>
              </a:rPr>
              <a:t>chanos</a:t>
            </a:r>
            <a:endParaRPr lang="fr-FR" sz="1400" b="1" i="1" u="none" dirty="0">
              <a:solidFill>
                <a:schemeClr val="bg2"/>
              </a:solidFill>
            </a:endParaRPr>
          </a:p>
        </p:txBody>
      </p:sp>
      <p:sp>
        <p:nvSpPr>
          <p:cNvPr id="849924" name="Oval 4"/>
          <p:cNvSpPr>
            <a:spLocks noChangeArrowheads="1"/>
          </p:cNvSpPr>
          <p:nvPr/>
        </p:nvSpPr>
        <p:spPr bwMode="auto">
          <a:xfrm>
            <a:off x="3146963" y="4221088"/>
            <a:ext cx="1641061" cy="1603334"/>
          </a:xfrm>
          <a:prstGeom prst="ellipse">
            <a:avLst/>
          </a:prstGeom>
          <a:solidFill>
            <a:srgbClr val="DDFFDD"/>
          </a:solidFill>
          <a:ln w="9525">
            <a:solidFill>
              <a:schemeClr val="tx1"/>
            </a:solidFill>
            <a:round/>
            <a:headEnd/>
            <a:tailEnd/>
          </a:ln>
          <a:effectLst/>
        </p:spPr>
        <p:txBody>
          <a:bodyPr wrap="none" anchor="ctr"/>
          <a:lstStyle/>
          <a:p>
            <a:pPr algn="ctr"/>
            <a:r>
              <a:rPr lang="fr-FR" sz="1800" b="1" u="none" dirty="0" err="1">
                <a:solidFill>
                  <a:schemeClr val="bg2"/>
                </a:solidFill>
              </a:rPr>
              <a:t>Cichlidés</a:t>
            </a:r>
            <a:endParaRPr lang="fr-FR" sz="1800" b="1" u="none" dirty="0">
              <a:solidFill>
                <a:schemeClr val="bg2"/>
              </a:solidFill>
            </a:endParaRPr>
          </a:p>
          <a:p>
            <a:pPr algn="ctr"/>
            <a:r>
              <a:rPr lang="fr-FR" sz="1800" b="1" u="none" dirty="0">
                <a:solidFill>
                  <a:schemeClr val="bg2"/>
                </a:solidFill>
              </a:rPr>
              <a:t>1 espèce</a:t>
            </a:r>
          </a:p>
          <a:p>
            <a:pPr algn="ctr"/>
            <a:r>
              <a:rPr lang="fr-FR" sz="1400" b="1" i="1" u="none" dirty="0" err="1">
                <a:solidFill>
                  <a:schemeClr val="bg2"/>
                </a:solidFill>
              </a:rPr>
              <a:t>Oreochromis</a:t>
            </a:r>
            <a:r>
              <a:rPr lang="fr-FR" sz="1400" b="1" i="1" u="none" dirty="0">
                <a:solidFill>
                  <a:schemeClr val="bg2"/>
                </a:solidFill>
              </a:rPr>
              <a:t> </a:t>
            </a:r>
            <a:r>
              <a:rPr lang="fr-FR" sz="1400" b="1" i="1" u="none" dirty="0" err="1">
                <a:solidFill>
                  <a:schemeClr val="bg2"/>
                </a:solidFill>
              </a:rPr>
              <a:t>niloticus</a:t>
            </a:r>
            <a:endParaRPr lang="fr-FR" sz="1400" b="1" i="1" u="none" dirty="0">
              <a:solidFill>
                <a:schemeClr val="bg2"/>
              </a:solidFill>
            </a:endParaRPr>
          </a:p>
        </p:txBody>
      </p:sp>
      <p:sp>
        <p:nvSpPr>
          <p:cNvPr id="849925" name="Oval 5"/>
          <p:cNvSpPr>
            <a:spLocks noChangeArrowheads="1"/>
          </p:cNvSpPr>
          <p:nvPr/>
        </p:nvSpPr>
        <p:spPr bwMode="auto">
          <a:xfrm>
            <a:off x="7308304" y="2852936"/>
            <a:ext cx="1581621" cy="1580927"/>
          </a:xfrm>
          <a:prstGeom prst="ellipse">
            <a:avLst/>
          </a:prstGeom>
          <a:solidFill>
            <a:srgbClr val="DDFFDD"/>
          </a:solidFill>
          <a:ln w="9525">
            <a:solidFill>
              <a:schemeClr val="tx1"/>
            </a:solidFill>
            <a:round/>
            <a:headEnd/>
            <a:tailEnd/>
          </a:ln>
          <a:effectLst/>
        </p:spPr>
        <p:txBody>
          <a:bodyPr wrap="none" anchor="ctr"/>
          <a:lstStyle/>
          <a:p>
            <a:pPr algn="ctr"/>
            <a:r>
              <a:rPr lang="fr-FR" sz="1800" b="1" u="none" dirty="0">
                <a:solidFill>
                  <a:schemeClr val="bg2"/>
                </a:solidFill>
              </a:rPr>
              <a:t>Anguillidés</a:t>
            </a:r>
          </a:p>
          <a:p>
            <a:pPr algn="ctr"/>
            <a:r>
              <a:rPr lang="fr-FR" sz="1800" b="1" u="none" dirty="0">
                <a:solidFill>
                  <a:schemeClr val="bg2"/>
                </a:solidFill>
              </a:rPr>
              <a:t>1 espèce</a:t>
            </a:r>
          </a:p>
          <a:p>
            <a:pPr algn="ctr"/>
            <a:r>
              <a:rPr lang="fr-FR" sz="1400" b="1" i="1" u="none" dirty="0">
                <a:solidFill>
                  <a:schemeClr val="bg2"/>
                </a:solidFill>
              </a:rPr>
              <a:t>Anguilla </a:t>
            </a:r>
            <a:r>
              <a:rPr lang="fr-FR" sz="1400" b="1" i="1" u="none" dirty="0" err="1">
                <a:solidFill>
                  <a:schemeClr val="bg2"/>
                </a:solidFill>
              </a:rPr>
              <a:t>japonica</a:t>
            </a:r>
            <a:endParaRPr lang="fr-FR" sz="1400" b="1" i="1" u="none" dirty="0">
              <a:solidFill>
                <a:schemeClr val="bg2"/>
              </a:solidFill>
            </a:endParaRPr>
          </a:p>
        </p:txBody>
      </p:sp>
      <p:sp>
        <p:nvSpPr>
          <p:cNvPr id="849926" name="Rectangle 6"/>
          <p:cNvSpPr>
            <a:spLocks noChangeArrowheads="1"/>
          </p:cNvSpPr>
          <p:nvPr/>
        </p:nvSpPr>
        <p:spPr bwMode="auto">
          <a:xfrm>
            <a:off x="3995167" y="2420888"/>
            <a:ext cx="2087562" cy="1081137"/>
          </a:xfrm>
          <a:prstGeom prst="rect">
            <a:avLst/>
          </a:prstGeom>
          <a:solidFill>
            <a:srgbClr val="DDFFDD"/>
          </a:solidFill>
          <a:ln w="38100">
            <a:solidFill>
              <a:srgbClr val="006600"/>
            </a:solidFill>
            <a:miter lim="800000"/>
            <a:headEnd/>
            <a:tailEnd/>
          </a:ln>
          <a:effectLst/>
        </p:spPr>
        <p:txBody>
          <a:bodyPr wrap="none" anchor="ctr"/>
          <a:lstStyle/>
          <a:p>
            <a:pPr algn="ctr"/>
            <a:r>
              <a:rPr lang="fr-FR" sz="1800" b="1" u="none" dirty="0">
                <a:solidFill>
                  <a:schemeClr val="bg2"/>
                </a:solidFill>
              </a:rPr>
              <a:t>16 espèces = 85 % </a:t>
            </a:r>
          </a:p>
          <a:p>
            <a:pPr algn="ctr"/>
            <a:r>
              <a:rPr lang="fr-FR" sz="1800" b="1" u="none" dirty="0">
                <a:solidFill>
                  <a:schemeClr val="bg2"/>
                </a:solidFill>
              </a:rPr>
              <a:t>de la production </a:t>
            </a:r>
          </a:p>
          <a:p>
            <a:pPr algn="ctr"/>
            <a:r>
              <a:rPr lang="fr-FR" sz="1800" b="1" u="none" dirty="0">
                <a:solidFill>
                  <a:schemeClr val="bg2"/>
                </a:solidFill>
              </a:rPr>
              <a:t>piscicole totale</a:t>
            </a:r>
          </a:p>
        </p:txBody>
      </p:sp>
      <p:sp>
        <p:nvSpPr>
          <p:cNvPr id="849928" name="Oval 8"/>
          <p:cNvSpPr>
            <a:spLocks noChangeArrowheads="1"/>
          </p:cNvSpPr>
          <p:nvPr/>
        </p:nvSpPr>
        <p:spPr bwMode="auto">
          <a:xfrm>
            <a:off x="1835695" y="1052736"/>
            <a:ext cx="1581621" cy="1580927"/>
          </a:xfrm>
          <a:prstGeom prst="ellipse">
            <a:avLst/>
          </a:prstGeom>
          <a:solidFill>
            <a:srgbClr val="DDFFDD"/>
          </a:solidFill>
          <a:ln w="9525">
            <a:solidFill>
              <a:schemeClr val="tx1"/>
            </a:solidFill>
            <a:round/>
            <a:headEnd/>
            <a:tailEnd/>
          </a:ln>
          <a:effectLst/>
        </p:spPr>
        <p:txBody>
          <a:bodyPr wrap="none" anchor="ctr"/>
          <a:lstStyle/>
          <a:p>
            <a:pPr algn="ctr"/>
            <a:r>
              <a:rPr lang="fr-FR" sz="1800" b="1" u="none" dirty="0">
                <a:solidFill>
                  <a:schemeClr val="bg2"/>
                </a:solidFill>
              </a:rPr>
              <a:t>Carpes</a:t>
            </a:r>
          </a:p>
          <a:p>
            <a:pPr algn="ctr"/>
            <a:r>
              <a:rPr lang="fr-FR" sz="1400" b="1" u="none" dirty="0">
                <a:solidFill>
                  <a:schemeClr val="bg2"/>
                </a:solidFill>
              </a:rPr>
              <a:t>commune,</a:t>
            </a:r>
            <a:br>
              <a:rPr lang="fr-FR" sz="1400" b="1" u="none" dirty="0">
                <a:solidFill>
                  <a:schemeClr val="bg2"/>
                </a:solidFill>
              </a:rPr>
            </a:br>
            <a:r>
              <a:rPr lang="fr-FR" sz="1400" b="1" u="none" dirty="0">
                <a:solidFill>
                  <a:schemeClr val="bg2"/>
                </a:solidFill>
              </a:rPr>
              <a:t>chinoises,</a:t>
            </a:r>
            <a:br>
              <a:rPr lang="fr-FR" sz="1400" b="1" u="none" dirty="0">
                <a:solidFill>
                  <a:schemeClr val="bg2"/>
                </a:solidFill>
              </a:rPr>
            </a:br>
            <a:r>
              <a:rPr lang="fr-FR" sz="1400" b="1" u="none" dirty="0">
                <a:solidFill>
                  <a:schemeClr val="bg2"/>
                </a:solidFill>
              </a:rPr>
              <a:t>indiennes</a:t>
            </a:r>
          </a:p>
          <a:p>
            <a:pPr algn="ctr"/>
            <a:r>
              <a:rPr lang="fr-FR" sz="1800" b="1" u="none" dirty="0">
                <a:solidFill>
                  <a:schemeClr val="bg2"/>
                </a:solidFill>
              </a:rPr>
              <a:t>9 espèces</a:t>
            </a:r>
          </a:p>
        </p:txBody>
      </p:sp>
      <p:sp>
        <p:nvSpPr>
          <p:cNvPr id="849929" name="Line 9"/>
          <p:cNvSpPr>
            <a:spLocks noChangeShapeType="1"/>
          </p:cNvSpPr>
          <p:nvPr/>
        </p:nvSpPr>
        <p:spPr bwMode="auto">
          <a:xfrm>
            <a:off x="3526107" y="1866446"/>
            <a:ext cx="469060" cy="338592"/>
          </a:xfrm>
          <a:prstGeom prst="line">
            <a:avLst/>
          </a:prstGeom>
          <a:noFill/>
          <a:ln w="57150">
            <a:solidFill>
              <a:srgbClr val="006600"/>
            </a:solidFill>
            <a:round/>
            <a:headEnd/>
            <a:tailEnd type="triangle" w="med" len="med"/>
          </a:ln>
          <a:effectLst/>
        </p:spPr>
        <p:txBody>
          <a:bodyPr/>
          <a:lstStyle/>
          <a:p>
            <a:endParaRPr lang="fr-FR"/>
          </a:p>
        </p:txBody>
      </p:sp>
      <p:sp>
        <p:nvSpPr>
          <p:cNvPr id="849930" name="Line 10"/>
          <p:cNvSpPr>
            <a:spLocks noChangeShapeType="1"/>
          </p:cNvSpPr>
          <p:nvPr/>
        </p:nvSpPr>
        <p:spPr bwMode="auto">
          <a:xfrm flipH="1">
            <a:off x="5659820" y="1850683"/>
            <a:ext cx="351471" cy="281330"/>
          </a:xfrm>
          <a:prstGeom prst="line">
            <a:avLst/>
          </a:prstGeom>
          <a:noFill/>
          <a:ln w="57150">
            <a:solidFill>
              <a:srgbClr val="006600"/>
            </a:solidFill>
            <a:round/>
            <a:headEnd/>
            <a:tailEnd type="triangle" w="med" len="med"/>
          </a:ln>
          <a:effectLst/>
        </p:spPr>
        <p:txBody>
          <a:bodyPr/>
          <a:lstStyle/>
          <a:p>
            <a:endParaRPr lang="fr-FR"/>
          </a:p>
        </p:txBody>
      </p:sp>
      <p:sp>
        <p:nvSpPr>
          <p:cNvPr id="849932" name="Oval 12"/>
          <p:cNvSpPr>
            <a:spLocks noChangeArrowheads="1"/>
          </p:cNvSpPr>
          <p:nvPr/>
        </p:nvSpPr>
        <p:spPr bwMode="auto">
          <a:xfrm>
            <a:off x="1332902" y="3140968"/>
            <a:ext cx="1582914" cy="1580927"/>
          </a:xfrm>
          <a:prstGeom prst="ellipse">
            <a:avLst/>
          </a:prstGeom>
          <a:solidFill>
            <a:srgbClr val="DDFFDD"/>
          </a:solidFill>
          <a:ln w="9525">
            <a:solidFill>
              <a:schemeClr val="tx1"/>
            </a:solidFill>
            <a:round/>
            <a:headEnd/>
            <a:tailEnd/>
          </a:ln>
          <a:effectLst/>
        </p:spPr>
        <p:txBody>
          <a:bodyPr wrap="none" anchor="ctr"/>
          <a:lstStyle/>
          <a:p>
            <a:pPr algn="ctr"/>
            <a:r>
              <a:rPr lang="fr-FR" sz="1800" b="1" u="none" dirty="0" err="1">
                <a:solidFill>
                  <a:schemeClr val="bg2"/>
                </a:solidFill>
              </a:rPr>
              <a:t>Poissons-chats</a:t>
            </a:r>
            <a:endParaRPr lang="fr-FR" sz="1800" b="1" u="none" dirty="0">
              <a:solidFill>
                <a:schemeClr val="bg2"/>
              </a:solidFill>
            </a:endParaRPr>
          </a:p>
          <a:p>
            <a:pPr algn="ctr"/>
            <a:r>
              <a:rPr lang="fr-FR" sz="1200" b="1" u="none" dirty="0">
                <a:solidFill>
                  <a:schemeClr val="bg2"/>
                </a:solidFill>
              </a:rPr>
              <a:t>américain et du Mékong</a:t>
            </a:r>
          </a:p>
          <a:p>
            <a:pPr algn="ctr"/>
            <a:r>
              <a:rPr lang="fr-FR" sz="1800" b="1" u="none" dirty="0">
                <a:solidFill>
                  <a:schemeClr val="bg2"/>
                </a:solidFill>
              </a:rPr>
              <a:t>2 espèces</a:t>
            </a:r>
          </a:p>
        </p:txBody>
      </p:sp>
      <p:sp>
        <p:nvSpPr>
          <p:cNvPr id="849933" name="Line 13"/>
          <p:cNvSpPr>
            <a:spLocks noChangeShapeType="1"/>
          </p:cNvSpPr>
          <p:nvPr/>
        </p:nvSpPr>
        <p:spPr bwMode="auto">
          <a:xfrm flipV="1">
            <a:off x="2873714" y="3053896"/>
            <a:ext cx="761090" cy="338592"/>
          </a:xfrm>
          <a:prstGeom prst="line">
            <a:avLst/>
          </a:prstGeom>
          <a:noFill/>
          <a:ln w="57150">
            <a:solidFill>
              <a:srgbClr val="006600"/>
            </a:solidFill>
            <a:round/>
            <a:headEnd/>
            <a:tailEnd type="triangle" w="med" len="med"/>
          </a:ln>
          <a:effectLst/>
        </p:spPr>
        <p:txBody>
          <a:bodyPr/>
          <a:lstStyle/>
          <a:p>
            <a:endParaRPr lang="fr-FR"/>
          </a:p>
        </p:txBody>
      </p:sp>
      <p:sp>
        <p:nvSpPr>
          <p:cNvPr id="849935" name="Line 15"/>
          <p:cNvSpPr>
            <a:spLocks noChangeShapeType="1"/>
          </p:cNvSpPr>
          <p:nvPr/>
        </p:nvSpPr>
        <p:spPr bwMode="auto">
          <a:xfrm flipH="1" flipV="1">
            <a:off x="6414724" y="3094491"/>
            <a:ext cx="820530" cy="226558"/>
          </a:xfrm>
          <a:prstGeom prst="line">
            <a:avLst/>
          </a:prstGeom>
          <a:noFill/>
          <a:ln w="57150">
            <a:solidFill>
              <a:srgbClr val="006600"/>
            </a:solidFill>
            <a:round/>
            <a:headEnd/>
            <a:tailEnd type="triangle" w="med" len="med"/>
          </a:ln>
          <a:effectLst/>
        </p:spPr>
        <p:txBody>
          <a:bodyPr/>
          <a:lstStyle/>
          <a:p>
            <a:endParaRPr lang="fr-FR"/>
          </a:p>
        </p:txBody>
      </p:sp>
      <p:grpSp>
        <p:nvGrpSpPr>
          <p:cNvPr id="849936" name="Group 16"/>
          <p:cNvGrpSpPr>
            <a:grpSpLocks/>
          </p:cNvGrpSpPr>
          <p:nvPr/>
        </p:nvGrpSpPr>
        <p:grpSpPr bwMode="auto">
          <a:xfrm>
            <a:off x="1253820" y="5407358"/>
            <a:ext cx="2787653" cy="1277551"/>
            <a:chOff x="446" y="3339"/>
            <a:chExt cx="1806" cy="911"/>
          </a:xfrm>
        </p:grpSpPr>
        <p:sp>
          <p:nvSpPr>
            <p:cNvPr id="849937" name="Line 17"/>
            <p:cNvSpPr>
              <a:spLocks noChangeShapeType="1"/>
            </p:cNvSpPr>
            <p:nvPr/>
          </p:nvSpPr>
          <p:spPr bwMode="auto">
            <a:xfrm>
              <a:off x="1247" y="3339"/>
              <a:ext cx="0" cy="635"/>
            </a:xfrm>
            <a:prstGeom prst="line">
              <a:avLst/>
            </a:prstGeom>
            <a:noFill/>
            <a:ln w="127000">
              <a:solidFill>
                <a:srgbClr val="006600"/>
              </a:solidFill>
              <a:round/>
              <a:headEnd/>
              <a:tailEnd type="triangle" w="med" len="med"/>
            </a:ln>
            <a:effectLst/>
          </p:spPr>
          <p:txBody>
            <a:bodyPr/>
            <a:lstStyle/>
            <a:p>
              <a:endParaRPr lang="fr-FR"/>
            </a:p>
          </p:txBody>
        </p:sp>
        <p:sp>
          <p:nvSpPr>
            <p:cNvPr id="849938" name="Text Box 18"/>
            <p:cNvSpPr txBox="1">
              <a:spLocks noChangeArrowheads="1"/>
            </p:cNvSpPr>
            <p:nvPr/>
          </p:nvSpPr>
          <p:spPr bwMode="auto">
            <a:xfrm>
              <a:off x="446" y="3987"/>
              <a:ext cx="1806" cy="263"/>
            </a:xfrm>
            <a:prstGeom prst="rect">
              <a:avLst/>
            </a:prstGeom>
            <a:noFill/>
            <a:ln w="9525">
              <a:solidFill>
                <a:srgbClr val="006600"/>
              </a:solidFill>
              <a:miter lim="800000"/>
              <a:headEnd/>
              <a:tailEnd/>
            </a:ln>
            <a:effectLst/>
          </p:spPr>
          <p:txBody>
            <a:bodyPr wrap="none">
              <a:spAutoFit/>
            </a:bodyPr>
            <a:lstStyle/>
            <a:p>
              <a:pPr algn="ctr"/>
              <a:r>
                <a:rPr lang="fr-FR" sz="1800" b="1" u="none" dirty="0">
                  <a:solidFill>
                    <a:schemeClr val="bg2"/>
                  </a:solidFill>
                </a:rPr>
                <a:t>transferts/introductions</a:t>
              </a:r>
              <a:endParaRPr lang="fr-FR" sz="1200" b="1" u="none" dirty="0">
                <a:solidFill>
                  <a:schemeClr val="bg2"/>
                </a:solidFill>
              </a:endParaRPr>
            </a:p>
          </p:txBody>
        </p:sp>
      </p:grpSp>
      <p:grpSp>
        <p:nvGrpSpPr>
          <p:cNvPr id="849943" name="Group 23"/>
          <p:cNvGrpSpPr>
            <a:grpSpLocks/>
          </p:cNvGrpSpPr>
          <p:nvPr/>
        </p:nvGrpSpPr>
        <p:grpSpPr bwMode="auto">
          <a:xfrm>
            <a:off x="7041903" y="5401241"/>
            <a:ext cx="1878329" cy="1340127"/>
            <a:chOff x="4151" y="3247"/>
            <a:chExt cx="1034" cy="876"/>
          </a:xfrm>
        </p:grpSpPr>
        <p:sp>
          <p:nvSpPr>
            <p:cNvPr id="849939" name="Line 19"/>
            <p:cNvSpPr>
              <a:spLocks noChangeShapeType="1"/>
            </p:cNvSpPr>
            <p:nvPr/>
          </p:nvSpPr>
          <p:spPr bwMode="auto">
            <a:xfrm>
              <a:off x="4654" y="3247"/>
              <a:ext cx="0" cy="635"/>
            </a:xfrm>
            <a:prstGeom prst="line">
              <a:avLst/>
            </a:prstGeom>
            <a:noFill/>
            <a:ln w="127000">
              <a:solidFill>
                <a:srgbClr val="006600"/>
              </a:solidFill>
              <a:round/>
              <a:headEnd/>
              <a:tailEnd type="triangle" w="med" len="med"/>
            </a:ln>
            <a:effectLst/>
          </p:spPr>
          <p:txBody>
            <a:bodyPr/>
            <a:lstStyle/>
            <a:p>
              <a:endParaRPr lang="fr-FR"/>
            </a:p>
          </p:txBody>
        </p:sp>
        <p:sp>
          <p:nvSpPr>
            <p:cNvPr id="849940" name="Text Box 20"/>
            <p:cNvSpPr txBox="1">
              <a:spLocks noChangeArrowheads="1"/>
            </p:cNvSpPr>
            <p:nvPr/>
          </p:nvSpPr>
          <p:spPr bwMode="auto">
            <a:xfrm>
              <a:off x="4151" y="3882"/>
              <a:ext cx="1034" cy="241"/>
            </a:xfrm>
            <a:prstGeom prst="rect">
              <a:avLst/>
            </a:prstGeom>
            <a:noFill/>
            <a:ln w="9525">
              <a:solidFill>
                <a:srgbClr val="006600"/>
              </a:solidFill>
              <a:miter lim="800000"/>
              <a:headEnd/>
              <a:tailEnd/>
            </a:ln>
            <a:effectLst/>
          </p:spPr>
          <p:txBody>
            <a:bodyPr wrap="none">
              <a:spAutoFit/>
            </a:bodyPr>
            <a:lstStyle/>
            <a:p>
              <a:r>
                <a:rPr lang="fr-FR" sz="1800" b="1" u="none" dirty="0" smtClean="0">
                  <a:solidFill>
                    <a:srgbClr val="000099"/>
                  </a:solidFill>
                </a:rPr>
                <a:t>  </a:t>
              </a:r>
              <a:r>
                <a:rPr lang="fr-FR" sz="1800" b="1" u="none" dirty="0" smtClean="0">
                  <a:solidFill>
                    <a:schemeClr val="bg2"/>
                  </a:solidFill>
                </a:rPr>
                <a:t>domestication</a:t>
              </a:r>
              <a:endParaRPr lang="fr-FR" sz="1800" b="1" u="none" dirty="0">
                <a:solidFill>
                  <a:schemeClr val="bg2"/>
                </a:solidFill>
              </a:endParaRPr>
            </a:p>
          </p:txBody>
        </p:sp>
      </p:grpSp>
      <p:sp>
        <p:nvSpPr>
          <p:cNvPr id="849941" name="Oval 21"/>
          <p:cNvSpPr>
            <a:spLocks noChangeArrowheads="1"/>
          </p:cNvSpPr>
          <p:nvPr/>
        </p:nvSpPr>
        <p:spPr bwMode="auto">
          <a:xfrm>
            <a:off x="5582195" y="4149080"/>
            <a:ext cx="1581621" cy="1580927"/>
          </a:xfrm>
          <a:prstGeom prst="ellipse">
            <a:avLst/>
          </a:prstGeom>
          <a:solidFill>
            <a:srgbClr val="DDFFDD"/>
          </a:solidFill>
          <a:ln w="9525">
            <a:solidFill>
              <a:schemeClr val="tx1"/>
            </a:solidFill>
            <a:round/>
            <a:headEnd/>
            <a:tailEnd/>
          </a:ln>
          <a:effectLst/>
        </p:spPr>
        <p:txBody>
          <a:bodyPr wrap="none" anchor="ctr"/>
          <a:lstStyle/>
          <a:p>
            <a:pPr algn="ctr"/>
            <a:r>
              <a:rPr lang="fr-FR" sz="1800" b="1" u="none" dirty="0">
                <a:solidFill>
                  <a:schemeClr val="bg2"/>
                </a:solidFill>
              </a:rPr>
              <a:t>Salmonidés</a:t>
            </a:r>
            <a:br>
              <a:rPr lang="fr-FR" sz="1800" b="1" u="none" dirty="0">
                <a:solidFill>
                  <a:schemeClr val="bg2"/>
                </a:solidFill>
              </a:rPr>
            </a:br>
            <a:r>
              <a:rPr lang="fr-FR" sz="1800" b="1" u="none" dirty="0">
                <a:solidFill>
                  <a:schemeClr val="bg2"/>
                </a:solidFill>
              </a:rPr>
              <a:t>2 espèces</a:t>
            </a:r>
            <a:br>
              <a:rPr lang="fr-FR" sz="1800" b="1" u="none" dirty="0">
                <a:solidFill>
                  <a:schemeClr val="bg2"/>
                </a:solidFill>
              </a:rPr>
            </a:br>
            <a:r>
              <a:rPr lang="fr-FR" sz="1400" b="1" i="1" u="none" dirty="0" err="1">
                <a:solidFill>
                  <a:schemeClr val="bg2"/>
                </a:solidFill>
              </a:rPr>
              <a:t>Salmo</a:t>
            </a:r>
            <a:r>
              <a:rPr lang="fr-FR" sz="1400" b="1" i="1" u="none" dirty="0">
                <a:solidFill>
                  <a:schemeClr val="bg2"/>
                </a:solidFill>
              </a:rPr>
              <a:t> </a:t>
            </a:r>
            <a:r>
              <a:rPr lang="fr-FR" sz="1400" b="1" i="1" u="none" dirty="0" err="1">
                <a:solidFill>
                  <a:schemeClr val="bg2"/>
                </a:solidFill>
              </a:rPr>
              <a:t>salar</a:t>
            </a:r>
            <a:r>
              <a:rPr lang="fr-FR" sz="1400" b="1" i="1" u="none" dirty="0">
                <a:solidFill>
                  <a:schemeClr val="bg2"/>
                </a:solidFill>
              </a:rPr>
              <a:t/>
            </a:r>
            <a:br>
              <a:rPr lang="fr-FR" sz="1400" b="1" i="1" u="none" dirty="0">
                <a:solidFill>
                  <a:schemeClr val="bg2"/>
                </a:solidFill>
              </a:rPr>
            </a:br>
            <a:r>
              <a:rPr lang="fr-FR" sz="1400" b="1" i="1" u="none" dirty="0">
                <a:solidFill>
                  <a:schemeClr val="bg2"/>
                </a:solidFill>
              </a:rPr>
              <a:t>O. </a:t>
            </a:r>
            <a:r>
              <a:rPr lang="fr-FR" sz="1400" b="1" i="1" u="none" dirty="0" err="1">
                <a:solidFill>
                  <a:schemeClr val="bg2"/>
                </a:solidFill>
              </a:rPr>
              <a:t>mykiss</a:t>
            </a:r>
            <a:endParaRPr lang="fr-FR" sz="1400" b="1" i="1" u="none" dirty="0">
              <a:solidFill>
                <a:schemeClr val="bg2"/>
              </a:solidFill>
            </a:endParaRPr>
          </a:p>
        </p:txBody>
      </p:sp>
      <p:sp>
        <p:nvSpPr>
          <p:cNvPr id="849942" name="Line 22"/>
          <p:cNvSpPr>
            <a:spLocks noChangeShapeType="1"/>
          </p:cNvSpPr>
          <p:nvPr/>
        </p:nvSpPr>
        <p:spPr bwMode="auto">
          <a:xfrm flipV="1">
            <a:off x="4264816" y="3682090"/>
            <a:ext cx="235176" cy="394609"/>
          </a:xfrm>
          <a:prstGeom prst="line">
            <a:avLst/>
          </a:prstGeom>
          <a:noFill/>
          <a:ln w="57150">
            <a:solidFill>
              <a:srgbClr val="006600"/>
            </a:solidFill>
            <a:round/>
            <a:headEnd/>
            <a:tailEnd type="triangle" w="med" len="med"/>
          </a:ln>
          <a:effectLst/>
        </p:spPr>
        <p:txBody>
          <a:bodyPr/>
          <a:lstStyle/>
          <a:p>
            <a:endParaRPr lang="fr-FR"/>
          </a:p>
        </p:txBody>
      </p:sp>
      <p:pic>
        <p:nvPicPr>
          <p:cNvPr id="24" name="Picture 2" descr="D:\Mes images\LOGOS\logo_isara_quadri.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Connecteur droit 24"/>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Biodiversité des poissons d’élevage (FAO 2006)</a:t>
            </a:r>
            <a:endParaRPr lang="fr-FR" u="none" dirty="0">
              <a:solidFill>
                <a:srgbClr val="006600"/>
              </a:solidFill>
              <a:effectLst>
                <a:outerShdw blurRad="38100" dist="38100" dir="2700000" algn="tl">
                  <a:srgbClr val="000000">
                    <a:alpha val="43137"/>
                  </a:srgbClr>
                </a:outerShdw>
              </a:effectLst>
            </a:endParaRPr>
          </a:p>
        </p:txBody>
      </p:sp>
      <p:sp>
        <p:nvSpPr>
          <p:cNvPr id="35" name="ZoneTexte 34">
            <a:hlinkClick r:id="rId4"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36" name="ZoneTexte 35">
            <a:hlinkClick r:id="rId5"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37" name="ZoneTexte 36">
            <a:hlinkClick r:id="rId6"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38" name="ZoneTexte 37">
            <a:hlinkClick r:id="rId7"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39" name="ZoneTexte 38">
            <a:hlinkClick r:id="rId8"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40" name="ZoneTexte 39">
            <a:hlinkClick r:id="rId9"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41" name="ZoneTexte 40">
            <a:hlinkClick r:id="rId10"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42" name="ZoneTexte 41">
            <a:hlinkClick r:id="rId11"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43" name="ZoneTexte 42">
            <a:hlinkClick r:id="rId12"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44" name="ZoneTexte 43">
            <a:hlinkClick r:id="rId13" action="ppaction://hlinksldjump"/>
          </p:cNvPr>
          <p:cNvSpPr txBox="1"/>
          <p:nvPr/>
        </p:nvSpPr>
        <p:spPr>
          <a:xfrm>
            <a:off x="0" y="2808672"/>
            <a:ext cx="1079347" cy="269304"/>
          </a:xfrm>
          <a:prstGeom prst="rect">
            <a:avLst/>
          </a:prstGeom>
          <a:solidFill>
            <a:srgbClr val="990033"/>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extLst>
      <p:ext uri="{BB962C8B-B14F-4D97-AF65-F5344CB8AC3E}">
        <p14:creationId xmlns:p14="http://schemas.microsoft.com/office/powerpoint/2010/main" val="32817292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965635" name="Object 3">
            <a:hlinkClick r:id="" action="ppaction://ole?verb=0"/>
          </p:cNvPr>
          <p:cNvGraphicFramePr>
            <a:graphicFrameLocks/>
          </p:cNvGraphicFramePr>
          <p:nvPr>
            <p:extLst>
              <p:ext uri="{D42A27DB-BD31-4B8C-83A1-F6EECF244321}">
                <p14:modId xmlns:p14="http://schemas.microsoft.com/office/powerpoint/2010/main" val="692330224"/>
              </p:ext>
            </p:extLst>
          </p:nvPr>
        </p:nvGraphicFramePr>
        <p:xfrm>
          <a:off x="1403648" y="1484784"/>
          <a:ext cx="7484746" cy="4496544"/>
        </p:xfrm>
        <a:graphic>
          <a:graphicData uri="http://schemas.openxmlformats.org/presentationml/2006/ole">
            <mc:AlternateContent xmlns:mc="http://schemas.openxmlformats.org/markup-compatibility/2006">
              <mc:Choice xmlns:v="urn:schemas-microsoft-com:vml" Requires="v">
                <p:oleObj spid="_x0000_s1003572" name="Graphique" r:id="rId4" imgW="8067675" imgH="5133975" progId="MSGraph.Chart.8">
                  <p:embed followColorScheme="textAndBackground"/>
                </p:oleObj>
              </mc:Choice>
              <mc:Fallback>
                <p:oleObj name="Graphique" r:id="rId4" imgW="8067675" imgH="5133975" progId="MSGraph.Chart.8">
                  <p:embed followColorScheme="textAndBackground"/>
                  <p:pic>
                    <p:nvPicPr>
                      <p:cNvPr id="0"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648" y="1484784"/>
                        <a:ext cx="7484746" cy="4496544"/>
                      </a:xfrm>
                      <a:prstGeom prst="rect">
                        <a:avLst/>
                      </a:prstGeom>
                      <a:noFill/>
                      <a:ln>
                        <a:noFill/>
                      </a:ln>
                      <a:effectLst/>
                    </p:spPr>
                  </p:pic>
                </p:oleObj>
              </mc:Fallback>
            </mc:AlternateContent>
          </a:graphicData>
        </a:graphic>
      </p:graphicFrame>
      <p:pic>
        <p:nvPicPr>
          <p:cNvPr id="6" name="Picture 2" descr="D:\Mes images\LOGOS\logo_isara_quadri.jp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cteur droit 6"/>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3.1. La reproduction</a:t>
            </a:r>
            <a:endParaRPr lang="fr-FR" u="none" dirty="0">
              <a:solidFill>
                <a:srgbClr val="006600"/>
              </a:solidFill>
              <a:effectLst>
                <a:outerShdw blurRad="38100" dist="38100" dir="2700000" algn="tl">
                  <a:srgbClr val="000000">
                    <a:alpha val="43137"/>
                  </a:srgbClr>
                </a:outerShdw>
              </a:effectLst>
            </a:endParaRPr>
          </a:p>
        </p:txBody>
      </p:sp>
      <p:sp>
        <p:nvSpPr>
          <p:cNvPr id="17" name="ZoneTexte 16">
            <a:hlinkClick r:id="rId7"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18" name="ZoneTexte 17">
            <a:hlinkClick r:id="rId8"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19" name="ZoneTexte 18">
            <a:hlinkClick r:id="rId9"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20" name="ZoneTexte 19">
            <a:hlinkClick r:id="rId10" action="ppaction://hlinksldjump"/>
          </p:cNvPr>
          <p:cNvSpPr txBox="1"/>
          <p:nvPr/>
        </p:nvSpPr>
        <p:spPr>
          <a:xfrm>
            <a:off x="0" y="3203957"/>
            <a:ext cx="1073888" cy="269304"/>
          </a:xfrm>
          <a:prstGeom prst="rect">
            <a:avLst/>
          </a:prstGeom>
          <a:solidFill>
            <a:srgbClr val="CC0000"/>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21" name="ZoneTexte 20">
            <a:hlinkClick r:id="rId11"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22" name="ZoneTexte 21">
            <a:hlinkClick r:id="rId12"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23" name="ZoneTexte 22">
            <a:hlinkClick r:id="rId13"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24" name="ZoneTexte 23">
            <a:hlinkClick r:id="rId14"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25" name="ZoneTexte 24">
            <a:hlinkClick r:id="rId15"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26" name="ZoneTexte 25">
            <a:hlinkClick r:id="rId16" action="ppaction://hlinksldjump"/>
          </p:cNvPr>
          <p:cNvSpPr txBox="1"/>
          <p:nvPr/>
        </p:nvSpPr>
        <p:spPr>
          <a:xfrm>
            <a:off x="0" y="2808672"/>
            <a:ext cx="1079347" cy="269304"/>
          </a:xfrm>
          <a:prstGeom prst="rect">
            <a:avLst/>
          </a:prstGeom>
          <a:solidFill>
            <a:srgbClr val="990033"/>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02" name="Rectangle 2"/>
          <p:cNvSpPr>
            <a:spLocks noGrp="1" noChangeArrowheads="1"/>
          </p:cNvSpPr>
          <p:nvPr>
            <p:ph type="body" idx="1"/>
          </p:nvPr>
        </p:nvSpPr>
        <p:spPr>
          <a:xfrm>
            <a:off x="1369888" y="1304925"/>
            <a:ext cx="7594600" cy="4248150"/>
          </a:xfrm>
          <a:ln>
            <a:noFill/>
          </a:ln>
        </p:spPr>
        <p:txBody>
          <a:bodyPr/>
          <a:lstStyle/>
          <a:p>
            <a:pPr>
              <a:buClr>
                <a:srgbClr val="CC3300"/>
              </a:buClr>
              <a:buSzPct val="80000"/>
              <a:buFont typeface="Wingdings" pitchFamily="2" charset="2"/>
              <a:buNone/>
            </a:pPr>
            <a:r>
              <a:rPr lang="fr-FR" dirty="0">
                <a:solidFill>
                  <a:schemeClr val="bg2"/>
                </a:solidFill>
              </a:rPr>
              <a:t> </a:t>
            </a:r>
          </a:p>
          <a:p>
            <a:pPr>
              <a:buClr>
                <a:schemeClr val="bg2"/>
              </a:buClr>
              <a:buSzPct val="80000"/>
              <a:buFont typeface="Arial" pitchFamily="34" charset="0"/>
              <a:buChar char="•"/>
            </a:pPr>
            <a:r>
              <a:rPr lang="fr-FR" dirty="0">
                <a:solidFill>
                  <a:schemeClr val="bg2"/>
                </a:solidFill>
              </a:rPr>
              <a:t>Maturation/ovulation</a:t>
            </a:r>
          </a:p>
          <a:p>
            <a:pPr>
              <a:buClr>
                <a:schemeClr val="bg2"/>
              </a:buClr>
              <a:buSzPct val="80000"/>
              <a:buFont typeface="Arial" pitchFamily="34" charset="0"/>
              <a:buChar char="•"/>
            </a:pPr>
            <a:r>
              <a:rPr lang="fr-FR" dirty="0">
                <a:solidFill>
                  <a:schemeClr val="bg2"/>
                </a:solidFill>
              </a:rPr>
              <a:t>Prélèvement des ovules et de la laitance sur les géniteurs matures par </a:t>
            </a:r>
            <a:r>
              <a:rPr lang="fr-FR" dirty="0" smtClean="0">
                <a:solidFill>
                  <a:schemeClr val="bg2"/>
                </a:solidFill>
              </a:rPr>
              <a:t>pression </a:t>
            </a:r>
            <a:r>
              <a:rPr lang="fr-FR" dirty="0">
                <a:solidFill>
                  <a:schemeClr val="bg2"/>
                </a:solidFill>
              </a:rPr>
              <a:t>sur la cavité abdominale (stripping)</a:t>
            </a:r>
          </a:p>
          <a:p>
            <a:pPr algn="just">
              <a:spcBef>
                <a:spcPct val="45000"/>
              </a:spcBef>
              <a:buClr>
                <a:schemeClr val="bg2"/>
              </a:buClr>
              <a:buSzPct val="80000"/>
              <a:buFont typeface="Arial" pitchFamily="34" charset="0"/>
              <a:buChar char="•"/>
            </a:pPr>
            <a:r>
              <a:rPr lang="fr-FR" dirty="0">
                <a:solidFill>
                  <a:schemeClr val="bg2"/>
                </a:solidFill>
              </a:rPr>
              <a:t> Mélange</a:t>
            </a:r>
          </a:p>
          <a:p>
            <a:pPr algn="just">
              <a:spcBef>
                <a:spcPct val="45000"/>
              </a:spcBef>
              <a:buClr>
                <a:schemeClr val="bg2"/>
              </a:buClr>
              <a:buSzPct val="80000"/>
              <a:buFont typeface="Arial" pitchFamily="34" charset="0"/>
              <a:buChar char="•"/>
            </a:pPr>
            <a:r>
              <a:rPr lang="fr-FR" dirty="0">
                <a:solidFill>
                  <a:schemeClr val="bg2"/>
                </a:solidFill>
              </a:rPr>
              <a:t> Rinçage à l’eau</a:t>
            </a:r>
          </a:p>
        </p:txBody>
      </p:sp>
      <p:pic>
        <p:nvPicPr>
          <p:cNvPr id="6" name="Picture 2" descr="D:\Mes images\LOGOS\logo_isara_quadri.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cteur droit 6"/>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La fécondation artificielle</a:t>
            </a:r>
            <a:endParaRPr lang="fr-FR" u="none" dirty="0">
              <a:solidFill>
                <a:srgbClr val="006600"/>
              </a:solidFill>
              <a:effectLst>
                <a:outerShdw blurRad="38100" dist="38100" dir="2700000" algn="tl">
                  <a:srgbClr val="000000">
                    <a:alpha val="43137"/>
                  </a:srgbClr>
                </a:outerShdw>
              </a:effectLst>
            </a:endParaRPr>
          </a:p>
        </p:txBody>
      </p:sp>
      <p:sp>
        <p:nvSpPr>
          <p:cNvPr id="17" name="ZoneTexte 16">
            <a:hlinkClick r:id="rId4"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18" name="ZoneTexte 17">
            <a:hlinkClick r:id="rId5"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19" name="ZoneTexte 18">
            <a:hlinkClick r:id="rId6"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30" name="ZoneTexte 29">
            <a:hlinkClick r:id="rId7" action="ppaction://hlinksldjump"/>
          </p:cNvPr>
          <p:cNvSpPr txBox="1"/>
          <p:nvPr/>
        </p:nvSpPr>
        <p:spPr>
          <a:xfrm>
            <a:off x="0" y="3203957"/>
            <a:ext cx="1073888" cy="269304"/>
          </a:xfrm>
          <a:prstGeom prst="rect">
            <a:avLst/>
          </a:prstGeom>
          <a:solidFill>
            <a:srgbClr val="CC0000"/>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31" name="ZoneTexte 30">
            <a:hlinkClick r:id="rId8"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32" name="ZoneTexte 31">
            <a:hlinkClick r:id="rId9"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33" name="ZoneTexte 32">
            <a:hlinkClick r:id="rId10"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34" name="ZoneTexte 33">
            <a:hlinkClick r:id="rId11"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35" name="ZoneTexte 34">
            <a:hlinkClick r:id="rId12"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36" name="ZoneTexte 35">
            <a:hlinkClick r:id="rId13" action="ppaction://hlinksldjump"/>
          </p:cNvPr>
          <p:cNvSpPr txBox="1"/>
          <p:nvPr/>
        </p:nvSpPr>
        <p:spPr>
          <a:xfrm>
            <a:off x="0" y="2808672"/>
            <a:ext cx="1079347" cy="269304"/>
          </a:xfrm>
          <a:prstGeom prst="rect">
            <a:avLst/>
          </a:prstGeom>
          <a:solidFill>
            <a:srgbClr val="990033"/>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94979" name="Picture 3" descr="Prélèvement ovules 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1763" y="1524000"/>
            <a:ext cx="3170237" cy="4227513"/>
          </a:xfrm>
          <a:prstGeom prst="rect">
            <a:avLst/>
          </a:prstGeom>
          <a:noFill/>
        </p:spPr>
      </p:pic>
      <p:pic>
        <p:nvPicPr>
          <p:cNvPr id="894980" name="Picture 4" descr="Prélèvement sperme 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8113" y="1524000"/>
            <a:ext cx="3170237" cy="4227513"/>
          </a:xfrm>
          <a:prstGeom prst="rect">
            <a:avLst/>
          </a:prstGeom>
          <a:noFill/>
        </p:spPr>
      </p:pic>
      <p:sp>
        <p:nvSpPr>
          <p:cNvPr id="894981" name="Text Box 5"/>
          <p:cNvSpPr txBox="1">
            <a:spLocks noChangeArrowheads="1"/>
          </p:cNvSpPr>
          <p:nvPr/>
        </p:nvSpPr>
        <p:spPr bwMode="auto">
          <a:xfrm>
            <a:off x="1981200" y="6172200"/>
            <a:ext cx="4267200" cy="457200"/>
          </a:xfrm>
          <a:prstGeom prst="rect">
            <a:avLst/>
          </a:prstGeom>
          <a:noFill/>
          <a:ln w="9525">
            <a:noFill/>
            <a:miter lim="800000"/>
            <a:headEnd/>
            <a:tailEnd/>
          </a:ln>
          <a:effectLst/>
        </p:spPr>
        <p:txBody>
          <a:bodyPr>
            <a:spAutoFit/>
          </a:bodyPr>
          <a:lstStyle/>
          <a:p>
            <a:pPr>
              <a:spcBef>
                <a:spcPct val="50000"/>
              </a:spcBef>
            </a:pPr>
            <a:r>
              <a:rPr lang="fr-FR" sz="1800" i="1" u="none">
                <a:solidFill>
                  <a:schemeClr val="tx1"/>
                </a:solidFill>
              </a:rPr>
              <a:t>Écloserie P. DANNANCIER</a:t>
            </a:r>
            <a:r>
              <a:rPr lang="fr-FR" u="none">
                <a:solidFill>
                  <a:schemeClr val="tx1"/>
                </a:solidFill>
              </a:rPr>
              <a:t> </a:t>
            </a:r>
            <a:endParaRPr lang="fr-FR" sz="3000" u="none">
              <a:solidFill>
                <a:schemeClr val="tx1"/>
              </a:solidFill>
            </a:endParaRPr>
          </a:p>
        </p:txBody>
      </p:sp>
      <p:pic>
        <p:nvPicPr>
          <p:cNvPr id="8" name="Picture 2" descr="D:\Mes images\LOGOS\logo_isara_quadri.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eur droit 8"/>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Récupération des gamètes</a:t>
            </a:r>
            <a:endParaRPr lang="fr-FR" u="none" dirty="0">
              <a:solidFill>
                <a:srgbClr val="006600"/>
              </a:solidFill>
              <a:effectLst>
                <a:outerShdw blurRad="38100" dist="38100" dir="2700000" algn="tl">
                  <a:srgbClr val="000000">
                    <a:alpha val="43137"/>
                  </a:srgbClr>
                </a:outerShdw>
              </a:effectLst>
            </a:endParaRPr>
          </a:p>
        </p:txBody>
      </p:sp>
      <p:sp>
        <p:nvSpPr>
          <p:cNvPr id="19" name="ZoneTexte 18">
            <a:hlinkClick r:id="rId6"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20" name="ZoneTexte 19">
            <a:hlinkClick r:id="rId7"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21" name="ZoneTexte 20">
            <a:hlinkClick r:id="rId8"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32" name="ZoneTexte 31">
            <a:hlinkClick r:id="rId9" action="ppaction://hlinksldjump"/>
          </p:cNvPr>
          <p:cNvSpPr txBox="1"/>
          <p:nvPr/>
        </p:nvSpPr>
        <p:spPr>
          <a:xfrm>
            <a:off x="0" y="3203957"/>
            <a:ext cx="1073888" cy="269304"/>
          </a:xfrm>
          <a:prstGeom prst="rect">
            <a:avLst/>
          </a:prstGeom>
          <a:solidFill>
            <a:srgbClr val="CC0000"/>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33" name="ZoneTexte 32">
            <a:hlinkClick r:id="rId10"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34" name="ZoneTexte 33">
            <a:hlinkClick r:id="rId11"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35" name="ZoneTexte 34">
            <a:hlinkClick r:id="rId12"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36" name="ZoneTexte 35">
            <a:hlinkClick r:id="rId13"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37" name="ZoneTexte 36">
            <a:hlinkClick r:id="rId14"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38" name="ZoneTexte 37">
            <a:hlinkClick r:id="rId15" action="ppaction://hlinksldjump"/>
          </p:cNvPr>
          <p:cNvSpPr txBox="1"/>
          <p:nvPr/>
        </p:nvSpPr>
        <p:spPr>
          <a:xfrm>
            <a:off x="0" y="2808672"/>
            <a:ext cx="1079347" cy="269304"/>
          </a:xfrm>
          <a:prstGeom prst="rect">
            <a:avLst/>
          </a:prstGeom>
          <a:solidFill>
            <a:srgbClr val="990033"/>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97027" name="Picture 3" descr="Fécondation 0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1828800"/>
            <a:ext cx="3170238" cy="4227513"/>
          </a:xfrm>
          <a:prstGeom prst="rect">
            <a:avLst/>
          </a:prstGeom>
          <a:noFill/>
        </p:spPr>
      </p:pic>
      <p:pic>
        <p:nvPicPr>
          <p:cNvPr id="897028" name="Picture 4" descr="Fécondation 0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1600" y="1828800"/>
            <a:ext cx="3170238" cy="4227513"/>
          </a:xfrm>
          <a:prstGeom prst="rect">
            <a:avLst/>
          </a:prstGeom>
          <a:noFill/>
        </p:spPr>
      </p:pic>
      <p:pic>
        <p:nvPicPr>
          <p:cNvPr id="7" name="Picture 2" descr="D:\Mes images\LOGOS\logo_isara_quadri.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eur droit 7"/>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Fécondation</a:t>
            </a:r>
            <a:endParaRPr lang="fr-FR" u="none" dirty="0">
              <a:solidFill>
                <a:srgbClr val="006600"/>
              </a:solidFill>
              <a:effectLst>
                <a:outerShdw blurRad="38100" dist="38100" dir="2700000" algn="tl">
                  <a:srgbClr val="000000">
                    <a:alpha val="43137"/>
                  </a:srgbClr>
                </a:outerShdw>
              </a:effectLst>
            </a:endParaRPr>
          </a:p>
        </p:txBody>
      </p:sp>
      <p:sp>
        <p:nvSpPr>
          <p:cNvPr id="18" name="ZoneTexte 17">
            <a:hlinkClick r:id="rId6"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19" name="ZoneTexte 18">
            <a:hlinkClick r:id="rId7"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20" name="ZoneTexte 19">
            <a:hlinkClick r:id="rId8"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31" name="ZoneTexte 30">
            <a:hlinkClick r:id="rId9" action="ppaction://hlinksldjump"/>
          </p:cNvPr>
          <p:cNvSpPr txBox="1"/>
          <p:nvPr/>
        </p:nvSpPr>
        <p:spPr>
          <a:xfrm>
            <a:off x="0" y="3203957"/>
            <a:ext cx="1073888" cy="269304"/>
          </a:xfrm>
          <a:prstGeom prst="rect">
            <a:avLst/>
          </a:prstGeom>
          <a:solidFill>
            <a:srgbClr val="CC0000"/>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32" name="ZoneTexte 31">
            <a:hlinkClick r:id="rId10"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33" name="ZoneTexte 32">
            <a:hlinkClick r:id="rId11"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34" name="ZoneTexte 33">
            <a:hlinkClick r:id="rId12"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35" name="ZoneTexte 34">
            <a:hlinkClick r:id="rId13"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36" name="ZoneTexte 35">
            <a:hlinkClick r:id="rId14"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37" name="ZoneTexte 36">
            <a:hlinkClick r:id="rId15" action="ppaction://hlinksldjump"/>
          </p:cNvPr>
          <p:cNvSpPr txBox="1"/>
          <p:nvPr/>
        </p:nvSpPr>
        <p:spPr>
          <a:xfrm>
            <a:off x="0" y="2808672"/>
            <a:ext cx="1079347" cy="269304"/>
          </a:xfrm>
          <a:prstGeom prst="rect">
            <a:avLst/>
          </a:prstGeom>
          <a:solidFill>
            <a:srgbClr val="990033"/>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99075" name="Picture 3" descr="Mise en charge bouteil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7583" y="1752600"/>
            <a:ext cx="3170238" cy="4227513"/>
          </a:xfrm>
          <a:prstGeom prst="rect">
            <a:avLst/>
          </a:prstGeom>
          <a:noFill/>
        </p:spPr>
      </p:pic>
      <p:pic>
        <p:nvPicPr>
          <p:cNvPr id="899076" name="Picture 4" descr="Bouteille 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8983" y="2286000"/>
            <a:ext cx="4227513" cy="3170238"/>
          </a:xfrm>
          <a:prstGeom prst="rect">
            <a:avLst/>
          </a:prstGeom>
          <a:noFill/>
        </p:spPr>
      </p:pic>
      <p:sp>
        <p:nvSpPr>
          <p:cNvPr id="899077" name="Rectangle 5"/>
          <p:cNvSpPr>
            <a:spLocks noChangeArrowheads="1"/>
          </p:cNvSpPr>
          <p:nvPr/>
        </p:nvSpPr>
        <p:spPr bwMode="auto">
          <a:xfrm>
            <a:off x="3200400" y="6407150"/>
            <a:ext cx="2978150" cy="366713"/>
          </a:xfrm>
          <a:prstGeom prst="rect">
            <a:avLst/>
          </a:prstGeom>
          <a:noFill/>
          <a:ln w="9525">
            <a:noFill/>
            <a:miter lim="800000"/>
            <a:headEnd/>
            <a:tailEnd/>
          </a:ln>
          <a:effectLst/>
        </p:spPr>
        <p:txBody>
          <a:bodyPr wrap="none">
            <a:spAutoFit/>
          </a:bodyPr>
          <a:lstStyle/>
          <a:p>
            <a:pPr>
              <a:spcBef>
                <a:spcPts val="500"/>
              </a:spcBef>
              <a:spcAft>
                <a:spcPts val="500"/>
              </a:spcAft>
              <a:buClr>
                <a:schemeClr val="tx1"/>
              </a:buClr>
            </a:pPr>
            <a:r>
              <a:rPr lang="fr-FR" sz="1800" i="1" u="none">
                <a:solidFill>
                  <a:schemeClr val="tx1"/>
                </a:solidFill>
              </a:rPr>
              <a:t>Écloserie P. DANNANCIER</a:t>
            </a:r>
          </a:p>
        </p:txBody>
      </p:sp>
      <p:pic>
        <p:nvPicPr>
          <p:cNvPr id="8" name="Picture 2" descr="D:\Mes images\LOGOS\logo_isara_quadri.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eur droit 8"/>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Incubation</a:t>
            </a:r>
            <a:endParaRPr lang="fr-FR" u="none" dirty="0">
              <a:solidFill>
                <a:srgbClr val="006600"/>
              </a:solidFill>
              <a:effectLst>
                <a:outerShdw blurRad="38100" dist="38100" dir="2700000" algn="tl">
                  <a:srgbClr val="000000">
                    <a:alpha val="43137"/>
                  </a:srgbClr>
                </a:outerShdw>
              </a:effectLst>
            </a:endParaRPr>
          </a:p>
        </p:txBody>
      </p:sp>
      <p:sp>
        <p:nvSpPr>
          <p:cNvPr id="19" name="ZoneTexte 18">
            <a:hlinkClick r:id="rId6"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20" name="ZoneTexte 19">
            <a:hlinkClick r:id="rId7"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21" name="ZoneTexte 20">
            <a:hlinkClick r:id="rId8"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32" name="ZoneTexte 31">
            <a:hlinkClick r:id="rId9" action="ppaction://hlinksldjump"/>
          </p:cNvPr>
          <p:cNvSpPr txBox="1"/>
          <p:nvPr/>
        </p:nvSpPr>
        <p:spPr>
          <a:xfrm>
            <a:off x="0" y="3203957"/>
            <a:ext cx="1073888" cy="269304"/>
          </a:xfrm>
          <a:prstGeom prst="rect">
            <a:avLst/>
          </a:prstGeom>
          <a:solidFill>
            <a:srgbClr val="CC0000"/>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33" name="ZoneTexte 32">
            <a:hlinkClick r:id="rId10"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34" name="ZoneTexte 33">
            <a:hlinkClick r:id="rId11"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35" name="ZoneTexte 34">
            <a:hlinkClick r:id="rId12"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36" name="ZoneTexte 35">
            <a:hlinkClick r:id="rId13"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37" name="ZoneTexte 36">
            <a:hlinkClick r:id="rId14"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38" name="ZoneTexte 37">
            <a:hlinkClick r:id="rId15" action="ppaction://hlinksldjump"/>
          </p:cNvPr>
          <p:cNvSpPr txBox="1"/>
          <p:nvPr/>
        </p:nvSpPr>
        <p:spPr>
          <a:xfrm>
            <a:off x="0" y="2808672"/>
            <a:ext cx="1079347" cy="269304"/>
          </a:xfrm>
          <a:prstGeom prst="rect">
            <a:avLst/>
          </a:prstGeom>
          <a:solidFill>
            <a:srgbClr val="990033"/>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01123" name="Picture 3" descr="Récupération VR sortie jarre 0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1828800"/>
            <a:ext cx="2743200" cy="2057400"/>
          </a:xfrm>
          <a:prstGeom prst="rect">
            <a:avLst/>
          </a:prstGeom>
          <a:noFill/>
        </p:spPr>
      </p:pic>
      <p:pic>
        <p:nvPicPr>
          <p:cNvPr id="901124" name="Picture 4" descr="Mise en sacs VR 0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1600200"/>
            <a:ext cx="2713038" cy="3617913"/>
          </a:xfrm>
          <a:prstGeom prst="rect">
            <a:avLst/>
          </a:prstGeom>
          <a:noFill/>
        </p:spPr>
      </p:pic>
      <p:pic>
        <p:nvPicPr>
          <p:cNvPr id="901125" name="Picture 5" descr="Mise à l'eau VR 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90800" y="4038600"/>
            <a:ext cx="3200400" cy="2400300"/>
          </a:xfrm>
          <a:prstGeom prst="rect">
            <a:avLst/>
          </a:prstGeom>
          <a:noFill/>
        </p:spPr>
      </p:pic>
      <p:pic>
        <p:nvPicPr>
          <p:cNvPr id="8" name="Picture 2" descr="D:\Mes images\LOGOS\logo_isara_quadri.jp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eur droit 8"/>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Eclosion</a:t>
            </a:r>
            <a:endParaRPr lang="fr-FR" u="none" dirty="0">
              <a:solidFill>
                <a:srgbClr val="006600"/>
              </a:solidFill>
              <a:effectLst>
                <a:outerShdw blurRad="38100" dist="38100" dir="2700000" algn="tl">
                  <a:srgbClr val="000000">
                    <a:alpha val="43137"/>
                  </a:srgbClr>
                </a:outerShdw>
              </a:effectLst>
            </a:endParaRPr>
          </a:p>
        </p:txBody>
      </p:sp>
      <p:sp>
        <p:nvSpPr>
          <p:cNvPr id="19" name="ZoneTexte 18">
            <a:hlinkClick r:id="rId7"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20" name="ZoneTexte 19">
            <a:hlinkClick r:id="rId8"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21" name="ZoneTexte 20">
            <a:hlinkClick r:id="rId9"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32" name="ZoneTexte 31">
            <a:hlinkClick r:id="rId10" action="ppaction://hlinksldjump"/>
          </p:cNvPr>
          <p:cNvSpPr txBox="1"/>
          <p:nvPr/>
        </p:nvSpPr>
        <p:spPr>
          <a:xfrm>
            <a:off x="0" y="3203957"/>
            <a:ext cx="1073888" cy="269304"/>
          </a:xfrm>
          <a:prstGeom prst="rect">
            <a:avLst/>
          </a:prstGeom>
          <a:solidFill>
            <a:srgbClr val="CC0000"/>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33" name="ZoneTexte 32">
            <a:hlinkClick r:id="rId11"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34" name="ZoneTexte 33">
            <a:hlinkClick r:id="rId12"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35" name="ZoneTexte 34">
            <a:hlinkClick r:id="rId13"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36" name="ZoneTexte 35">
            <a:hlinkClick r:id="rId14"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37" name="ZoneTexte 36">
            <a:hlinkClick r:id="rId15"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38" name="ZoneTexte 37">
            <a:hlinkClick r:id="rId16" action="ppaction://hlinksldjump"/>
          </p:cNvPr>
          <p:cNvSpPr txBox="1"/>
          <p:nvPr/>
        </p:nvSpPr>
        <p:spPr>
          <a:xfrm>
            <a:off x="0" y="2808672"/>
            <a:ext cx="1079347" cy="269304"/>
          </a:xfrm>
          <a:prstGeom prst="rect">
            <a:avLst/>
          </a:prstGeom>
          <a:solidFill>
            <a:srgbClr val="990033"/>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88835" name="Rectangle 3"/>
          <p:cNvSpPr>
            <a:spLocks noGrp="1" noChangeArrowheads="1"/>
          </p:cNvSpPr>
          <p:nvPr>
            <p:ph type="body" sz="half" idx="1"/>
          </p:nvPr>
        </p:nvSpPr>
        <p:spPr>
          <a:xfrm>
            <a:off x="1137598" y="1463352"/>
            <a:ext cx="4440114" cy="2881040"/>
          </a:xfrm>
          <a:ln>
            <a:noFill/>
          </a:ln>
        </p:spPr>
        <p:txBody>
          <a:bodyPr/>
          <a:lstStyle/>
          <a:p>
            <a:pPr>
              <a:buClr>
                <a:srgbClr val="990033"/>
              </a:buClr>
              <a:buFontTx/>
              <a:buNone/>
            </a:pPr>
            <a:r>
              <a:rPr lang="fr-FR" u="sng" dirty="0">
                <a:solidFill>
                  <a:schemeClr val="bg2"/>
                </a:solidFill>
              </a:rPr>
              <a:t>Photopériodique</a:t>
            </a:r>
          </a:p>
          <a:p>
            <a:pPr lvl="1">
              <a:buClr>
                <a:srgbClr val="990033"/>
              </a:buClr>
              <a:buFontTx/>
              <a:buChar char="•"/>
            </a:pPr>
            <a:r>
              <a:rPr lang="fr-FR" sz="2400" dirty="0">
                <a:solidFill>
                  <a:schemeClr val="bg2"/>
                </a:solidFill>
              </a:rPr>
              <a:t>T &lt; 14°C</a:t>
            </a:r>
          </a:p>
          <a:p>
            <a:pPr lvl="1">
              <a:buClr>
                <a:srgbClr val="990033"/>
              </a:buClr>
              <a:buFontTx/>
              <a:buChar char="•"/>
            </a:pPr>
            <a:r>
              <a:rPr lang="fr-FR" sz="2400" dirty="0">
                <a:solidFill>
                  <a:schemeClr val="bg2"/>
                </a:solidFill>
              </a:rPr>
              <a:t>2 mois à 16 h de jour</a:t>
            </a:r>
          </a:p>
          <a:p>
            <a:pPr lvl="1">
              <a:buClr>
                <a:srgbClr val="990033"/>
              </a:buClr>
              <a:buFontTx/>
              <a:buChar char="•"/>
            </a:pPr>
            <a:r>
              <a:rPr lang="fr-FR" sz="2400" dirty="0">
                <a:solidFill>
                  <a:schemeClr val="bg2"/>
                </a:solidFill>
              </a:rPr>
              <a:t>4 mois à 8 h de jour</a:t>
            </a:r>
          </a:p>
        </p:txBody>
      </p:sp>
      <p:pic>
        <p:nvPicPr>
          <p:cNvPr id="888836" name="Picture 4" descr="DSCN2901"/>
          <p:cNvPicPr>
            <a:picLocks noGrp="1" noChangeAspect="1" noChangeArrowheads="1"/>
          </p:cNvPicPr>
          <p:nvPr>
            <p:ph type="clipArt" sz="half" idx="2"/>
          </p:nvPr>
        </p:nvPicPr>
        <p:blipFill>
          <a:blip r:embed="rId3" cstate="print">
            <a:extLst>
              <a:ext uri="{28A0092B-C50C-407E-A947-70E740481C1C}">
                <a14:useLocalDpi xmlns:a14="http://schemas.microsoft.com/office/drawing/2010/main" val="0"/>
              </a:ext>
            </a:extLst>
          </a:blip>
          <a:srcRect/>
          <a:stretch>
            <a:fillRect/>
          </a:stretch>
        </p:blipFill>
        <p:spPr>
          <a:xfrm>
            <a:off x="5797996" y="3843338"/>
            <a:ext cx="3238500" cy="2786062"/>
          </a:xfrm>
          <a:noFill/>
          <a:ln/>
        </p:spPr>
      </p:pic>
      <p:pic>
        <p:nvPicPr>
          <p:cNvPr id="888837" name="Picture 5" descr="DSCN29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7996" y="1463352"/>
            <a:ext cx="3200400" cy="2325688"/>
          </a:xfrm>
          <a:prstGeom prst="rect">
            <a:avLst/>
          </a:prstGeom>
          <a:noFill/>
        </p:spPr>
      </p:pic>
      <p:sp>
        <p:nvSpPr>
          <p:cNvPr id="888838" name="Text Box 6"/>
          <p:cNvSpPr txBox="1">
            <a:spLocks noChangeArrowheads="1"/>
          </p:cNvSpPr>
          <p:nvPr/>
        </p:nvSpPr>
        <p:spPr bwMode="auto">
          <a:xfrm>
            <a:off x="1259632" y="3431917"/>
            <a:ext cx="4074368" cy="707886"/>
          </a:xfrm>
          <a:prstGeom prst="rect">
            <a:avLst/>
          </a:prstGeom>
          <a:noFill/>
          <a:ln w="9525">
            <a:noFill/>
            <a:miter lim="800000"/>
            <a:headEnd/>
            <a:tailEnd/>
          </a:ln>
          <a:effectLst/>
        </p:spPr>
        <p:txBody>
          <a:bodyPr wrap="square">
            <a:spAutoFit/>
          </a:bodyPr>
          <a:lstStyle/>
          <a:p>
            <a:pPr algn="ctr"/>
            <a:r>
              <a:rPr lang="fr-FR" sz="2000" u="none" dirty="0">
                <a:solidFill>
                  <a:srgbClr val="990033"/>
                </a:solidFill>
              </a:rPr>
              <a:t>Survie et croissance des alevins identiques aux témoins</a:t>
            </a:r>
            <a:endParaRPr lang="fr-FR" sz="2000" b="1" dirty="0">
              <a:solidFill>
                <a:srgbClr val="990033"/>
              </a:solidFill>
            </a:endParaRPr>
          </a:p>
        </p:txBody>
      </p:sp>
      <p:sp>
        <p:nvSpPr>
          <p:cNvPr id="888839" name="Text Box 7"/>
          <p:cNvSpPr txBox="1">
            <a:spLocks noChangeArrowheads="1"/>
          </p:cNvSpPr>
          <p:nvPr/>
        </p:nvSpPr>
        <p:spPr bwMode="auto">
          <a:xfrm>
            <a:off x="1100710" y="5085184"/>
            <a:ext cx="4537075" cy="1016000"/>
          </a:xfrm>
          <a:prstGeom prst="rect">
            <a:avLst/>
          </a:prstGeom>
          <a:noFill/>
          <a:ln w="9525">
            <a:solidFill>
              <a:srgbClr val="990033"/>
            </a:solidFill>
            <a:miter lim="800000"/>
            <a:headEnd/>
            <a:tailEnd/>
          </a:ln>
          <a:effectLst/>
        </p:spPr>
        <p:txBody>
          <a:bodyPr>
            <a:spAutoFit/>
          </a:bodyPr>
          <a:lstStyle/>
          <a:p>
            <a:pPr algn="ctr"/>
            <a:r>
              <a:rPr lang="fr-FR" sz="2000" u="none" dirty="0">
                <a:solidFill>
                  <a:schemeClr val="bg2"/>
                </a:solidFill>
              </a:rPr>
              <a:t>+ Conservation des gamètes par cryoconservation du sperme à -80°C (longue durée) ou à +2°C (15 jours)</a:t>
            </a:r>
            <a:endParaRPr lang="fr-FR" sz="2000" b="1" dirty="0">
              <a:solidFill>
                <a:schemeClr val="bg2"/>
              </a:solidFill>
            </a:endParaRPr>
          </a:p>
        </p:txBody>
      </p:sp>
      <p:pic>
        <p:nvPicPr>
          <p:cNvPr id="10" name="Picture 2" descr="D:\Mes images\LOGOS\logo_isara_quadri.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Contrôle de la période de ponte</a:t>
            </a:r>
            <a:endParaRPr lang="fr-FR" u="none" dirty="0">
              <a:solidFill>
                <a:srgbClr val="006600"/>
              </a:solidFill>
              <a:effectLst>
                <a:outerShdw blurRad="38100" dist="38100" dir="2700000" algn="tl">
                  <a:srgbClr val="000000">
                    <a:alpha val="43137"/>
                  </a:srgbClr>
                </a:outerShdw>
              </a:effectLst>
            </a:endParaRPr>
          </a:p>
        </p:txBody>
      </p:sp>
      <p:sp>
        <p:nvSpPr>
          <p:cNvPr id="4" name="ZoneTexte 3"/>
          <p:cNvSpPr txBox="1"/>
          <p:nvPr/>
        </p:nvSpPr>
        <p:spPr>
          <a:xfrm>
            <a:off x="2771800" y="649679"/>
            <a:ext cx="4841198" cy="461665"/>
          </a:xfrm>
          <a:prstGeom prst="rect">
            <a:avLst/>
          </a:prstGeom>
          <a:noFill/>
        </p:spPr>
        <p:txBody>
          <a:bodyPr wrap="square" rtlCol="0">
            <a:spAutoFit/>
          </a:bodyPr>
          <a:lstStyle/>
          <a:p>
            <a:r>
              <a:rPr lang="fr-FR" u="none" dirty="0" smtClean="0">
                <a:solidFill>
                  <a:schemeClr val="bg2"/>
                </a:solidFill>
              </a:rPr>
              <a:t>exemple </a:t>
            </a:r>
            <a:r>
              <a:rPr lang="fr-FR" u="none" dirty="0">
                <a:solidFill>
                  <a:schemeClr val="bg2"/>
                </a:solidFill>
              </a:rPr>
              <a:t>de la truite arc en ciel</a:t>
            </a:r>
          </a:p>
        </p:txBody>
      </p:sp>
      <p:sp>
        <p:nvSpPr>
          <p:cNvPr id="22" name="ZoneTexte 21">
            <a:hlinkClick r:id="rId6"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23" name="ZoneTexte 22">
            <a:hlinkClick r:id="rId7"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34" name="ZoneTexte 33">
            <a:hlinkClick r:id="rId8"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35" name="ZoneTexte 34">
            <a:hlinkClick r:id="rId9" action="ppaction://hlinksldjump"/>
          </p:cNvPr>
          <p:cNvSpPr txBox="1"/>
          <p:nvPr/>
        </p:nvSpPr>
        <p:spPr>
          <a:xfrm>
            <a:off x="0" y="3203957"/>
            <a:ext cx="1073888" cy="269304"/>
          </a:xfrm>
          <a:prstGeom prst="rect">
            <a:avLst/>
          </a:prstGeom>
          <a:solidFill>
            <a:srgbClr val="CC0000"/>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36" name="ZoneTexte 35">
            <a:hlinkClick r:id="rId10"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37" name="ZoneTexte 36">
            <a:hlinkClick r:id="rId11"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38" name="ZoneTexte 37">
            <a:hlinkClick r:id="rId12"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39" name="ZoneTexte 38">
            <a:hlinkClick r:id="rId13"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40" name="ZoneTexte 39">
            <a:hlinkClick r:id="rId14"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41" name="ZoneTexte 40">
            <a:hlinkClick r:id="rId15" action="ppaction://hlinksldjump"/>
          </p:cNvPr>
          <p:cNvSpPr txBox="1"/>
          <p:nvPr/>
        </p:nvSpPr>
        <p:spPr>
          <a:xfrm>
            <a:off x="0" y="2808672"/>
            <a:ext cx="1079347" cy="269304"/>
          </a:xfrm>
          <a:prstGeom prst="rect">
            <a:avLst/>
          </a:prstGeom>
          <a:solidFill>
            <a:srgbClr val="990033"/>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Espace réservé du texte 2"/>
          <p:cNvSpPr>
            <a:spLocks noGrp="1"/>
          </p:cNvSpPr>
          <p:nvPr>
            <p:ph type="body" sz="half" idx="1"/>
          </p:nvPr>
        </p:nvSpPr>
        <p:spPr>
          <a:xfrm>
            <a:off x="1259632" y="1698104"/>
            <a:ext cx="7702624" cy="4395192"/>
          </a:xfrm>
        </p:spPr>
        <p:txBody>
          <a:bodyPr/>
          <a:lstStyle/>
          <a:p>
            <a:pPr marL="0" indent="0">
              <a:buNone/>
            </a:pPr>
            <a:r>
              <a:rPr lang="fr-FR" sz="2000" dirty="0">
                <a:sym typeface="Wingdings 3"/>
              </a:rPr>
              <a:t> </a:t>
            </a:r>
            <a:r>
              <a:rPr lang="fr-FR" sz="2000" dirty="0">
                <a:solidFill>
                  <a:srgbClr val="990033"/>
                </a:solidFill>
                <a:sym typeface="Wingdings 3"/>
              </a:rPr>
              <a:t> </a:t>
            </a:r>
            <a:r>
              <a:rPr lang="fr-FR" sz="2000" dirty="0" smtClean="0">
                <a:solidFill>
                  <a:srgbClr val="990033"/>
                </a:solidFill>
              </a:rPr>
              <a:t>Régime alimentaire des poissons</a:t>
            </a:r>
          </a:p>
          <a:p>
            <a:pPr marL="457200" lvl="1" indent="0">
              <a:buNone/>
            </a:pPr>
            <a:endParaRPr lang="fr-FR" sz="2000" dirty="0" smtClean="0">
              <a:solidFill>
                <a:schemeClr val="bg2"/>
              </a:solidFill>
            </a:endParaRPr>
          </a:p>
          <a:p>
            <a:pPr marL="457200" lvl="1" indent="0">
              <a:buNone/>
            </a:pPr>
            <a:endParaRPr lang="fr-FR" sz="2000" dirty="0" smtClean="0">
              <a:solidFill>
                <a:schemeClr val="bg2"/>
              </a:solidFill>
            </a:endParaRPr>
          </a:p>
          <a:p>
            <a:pPr marL="457200" lvl="1" indent="0">
              <a:buNone/>
            </a:pPr>
            <a:r>
              <a:rPr lang="fr-FR" sz="2000" dirty="0" smtClean="0">
                <a:solidFill>
                  <a:schemeClr val="bg2"/>
                </a:solidFill>
              </a:rPr>
              <a:t>Sur </a:t>
            </a:r>
            <a:r>
              <a:rPr lang="fr-FR" sz="2000" dirty="0">
                <a:solidFill>
                  <a:schemeClr val="bg2"/>
                </a:solidFill>
              </a:rPr>
              <a:t>600 espèces : </a:t>
            </a:r>
          </a:p>
          <a:p>
            <a:pPr marL="457200" lvl="1" indent="0">
              <a:buNone/>
            </a:pPr>
            <a:r>
              <a:rPr lang="fr-FR" sz="2000" dirty="0">
                <a:solidFill>
                  <a:schemeClr val="bg2"/>
                </a:solidFill>
              </a:rPr>
              <a:t>Carnivores	85</a:t>
            </a:r>
            <a:r>
              <a:rPr lang="fr-FR" sz="2000" dirty="0" smtClean="0">
                <a:solidFill>
                  <a:schemeClr val="bg2"/>
                </a:solidFill>
              </a:rPr>
              <a:t>%</a:t>
            </a:r>
            <a:endParaRPr lang="fr-FR" sz="2000" dirty="0">
              <a:solidFill>
                <a:schemeClr val="bg2"/>
              </a:solidFill>
            </a:endParaRPr>
          </a:p>
          <a:p>
            <a:pPr marL="457200" lvl="1" indent="0">
              <a:buNone/>
            </a:pPr>
            <a:r>
              <a:rPr lang="fr-FR" sz="2000" dirty="0">
                <a:solidFill>
                  <a:schemeClr val="bg2"/>
                </a:solidFill>
              </a:rPr>
              <a:t>Herbivores	  6</a:t>
            </a:r>
            <a:r>
              <a:rPr lang="fr-FR" sz="2000" dirty="0" smtClean="0">
                <a:solidFill>
                  <a:schemeClr val="bg2"/>
                </a:solidFill>
              </a:rPr>
              <a:t>%</a:t>
            </a:r>
            <a:endParaRPr lang="fr-FR" sz="2000" dirty="0">
              <a:solidFill>
                <a:schemeClr val="bg2"/>
              </a:solidFill>
            </a:endParaRPr>
          </a:p>
          <a:p>
            <a:pPr marL="457200" lvl="1" indent="0">
              <a:buNone/>
            </a:pPr>
            <a:r>
              <a:rPr lang="fr-FR" sz="2000" dirty="0">
                <a:solidFill>
                  <a:schemeClr val="bg2"/>
                </a:solidFill>
              </a:rPr>
              <a:t>Omnivores	  4%</a:t>
            </a:r>
          </a:p>
          <a:p>
            <a:pPr marL="457200" lvl="1" indent="0">
              <a:buNone/>
            </a:pPr>
            <a:r>
              <a:rPr lang="fr-FR" sz="2000" dirty="0">
                <a:solidFill>
                  <a:schemeClr val="bg2"/>
                </a:solidFill>
              </a:rPr>
              <a:t>Détritivores	  3%</a:t>
            </a:r>
          </a:p>
          <a:p>
            <a:pPr marL="457200" lvl="1" indent="0">
              <a:buNone/>
            </a:pPr>
            <a:r>
              <a:rPr lang="fr-FR" sz="2000" dirty="0">
                <a:solidFill>
                  <a:schemeClr val="bg2"/>
                </a:solidFill>
              </a:rPr>
              <a:t>Divers            2%</a:t>
            </a:r>
          </a:p>
          <a:p>
            <a:endParaRPr lang="fr-FR" sz="2000" dirty="0" smtClean="0"/>
          </a:p>
          <a:p>
            <a:pPr marL="0" indent="0">
              <a:buNone/>
            </a:pPr>
            <a:endParaRPr lang="fr-FR" sz="2000" dirty="0" smtClean="0"/>
          </a:p>
          <a:p>
            <a:endParaRPr lang="fr-FR" sz="2000" dirty="0">
              <a:solidFill>
                <a:schemeClr val="bg2"/>
              </a:solidFill>
            </a:endParaRPr>
          </a:p>
        </p:txBody>
      </p:sp>
      <p:pic>
        <p:nvPicPr>
          <p:cNvPr id="8"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4788024" y="2597144"/>
            <a:ext cx="3240360" cy="313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ZoneTexte 8"/>
          <p:cNvSpPr txBox="1"/>
          <p:nvPr/>
        </p:nvSpPr>
        <p:spPr>
          <a:xfrm>
            <a:off x="4968044" y="5724734"/>
            <a:ext cx="2880320" cy="276999"/>
          </a:xfrm>
          <a:prstGeom prst="rect">
            <a:avLst/>
          </a:prstGeom>
          <a:noFill/>
        </p:spPr>
        <p:txBody>
          <a:bodyPr wrap="square" rtlCol="0">
            <a:spAutoFit/>
          </a:bodyPr>
          <a:lstStyle/>
          <a:p>
            <a:pPr algn="r"/>
            <a:r>
              <a:rPr lang="fr-FR" sz="1200" i="1" u="none" dirty="0" smtClean="0">
                <a:solidFill>
                  <a:schemeClr val="bg2"/>
                </a:solidFill>
              </a:rPr>
              <a:t>F. </a:t>
            </a:r>
            <a:r>
              <a:rPr lang="fr-FR" sz="1200" i="1" u="none" dirty="0" err="1" smtClean="0">
                <a:solidFill>
                  <a:schemeClr val="bg2"/>
                </a:solidFill>
              </a:rPr>
              <a:t>Médale</a:t>
            </a:r>
            <a:r>
              <a:rPr lang="fr-FR" sz="1200" i="1" u="none" dirty="0" smtClean="0">
                <a:solidFill>
                  <a:schemeClr val="bg2"/>
                </a:solidFill>
              </a:rPr>
              <a:t>, INRA St </a:t>
            </a:r>
            <a:r>
              <a:rPr lang="fr-FR" sz="1200" i="1" u="none" dirty="0" err="1" smtClean="0">
                <a:solidFill>
                  <a:schemeClr val="bg2"/>
                </a:solidFill>
              </a:rPr>
              <a:t>Pée</a:t>
            </a:r>
            <a:endParaRPr lang="fr-FR" sz="1200" i="1" u="none" dirty="0">
              <a:solidFill>
                <a:schemeClr val="bg2"/>
              </a:solidFill>
            </a:endParaRPr>
          </a:p>
        </p:txBody>
      </p:sp>
      <p:pic>
        <p:nvPicPr>
          <p:cNvPr id="12" name="Picture 2" descr="D:\Mes images\LOGOS\logo_isara_quadri.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12"/>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3.2. La nutrition</a:t>
            </a:r>
            <a:endParaRPr lang="fr-FR" u="none" dirty="0">
              <a:solidFill>
                <a:srgbClr val="006600"/>
              </a:solidFill>
              <a:effectLst>
                <a:outerShdw blurRad="38100" dist="38100" dir="2700000" algn="tl">
                  <a:srgbClr val="000000">
                    <a:alpha val="43137"/>
                  </a:srgbClr>
                </a:outerShdw>
              </a:effectLst>
            </a:endParaRPr>
          </a:p>
        </p:txBody>
      </p:sp>
      <p:sp>
        <p:nvSpPr>
          <p:cNvPr id="16" name="ZoneTexte 15"/>
          <p:cNvSpPr txBox="1"/>
          <p:nvPr/>
        </p:nvSpPr>
        <p:spPr>
          <a:xfrm>
            <a:off x="1259632" y="797627"/>
            <a:ext cx="7236804" cy="400110"/>
          </a:xfrm>
          <a:prstGeom prst="rect">
            <a:avLst/>
          </a:prstGeom>
          <a:noFill/>
        </p:spPr>
        <p:txBody>
          <a:bodyPr wrap="square" rtlCol="0">
            <a:spAutoFit/>
          </a:bodyPr>
          <a:lstStyle/>
          <a:p>
            <a:r>
              <a:rPr lang="fr-FR" sz="2000" u="none" dirty="0" smtClean="0">
                <a:solidFill>
                  <a:schemeClr val="bg2"/>
                </a:solidFill>
                <a:sym typeface="Wingdings 2"/>
              </a:rPr>
              <a:t> </a:t>
            </a:r>
            <a:r>
              <a:rPr lang="fr-FR" sz="2000" u="none" dirty="0" smtClean="0">
                <a:solidFill>
                  <a:schemeClr val="bg2"/>
                </a:solidFill>
              </a:rPr>
              <a:t>Particularités </a:t>
            </a:r>
            <a:r>
              <a:rPr lang="fr-FR" sz="2000" u="none" dirty="0">
                <a:solidFill>
                  <a:schemeClr val="bg2"/>
                </a:solidFill>
              </a:rPr>
              <a:t>physiologiques et métaboliques des espèces</a:t>
            </a:r>
          </a:p>
        </p:txBody>
      </p:sp>
      <p:sp>
        <p:nvSpPr>
          <p:cNvPr id="20" name="ZoneTexte 19">
            <a:hlinkClick r:id="rId4"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21" name="ZoneTexte 20">
            <a:hlinkClick r:id="rId5"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22" name="ZoneTexte 21">
            <a:hlinkClick r:id="rId6"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23" name="ZoneTexte 22">
            <a:hlinkClick r:id="rId7"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24" name="ZoneTexte 23">
            <a:hlinkClick r:id="rId8"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25" name="ZoneTexte 24">
            <a:hlinkClick r:id="rId9"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36" name="ZoneTexte 35">
            <a:hlinkClick r:id="rId10" action="ppaction://hlinksldjump"/>
          </p:cNvPr>
          <p:cNvSpPr txBox="1"/>
          <p:nvPr/>
        </p:nvSpPr>
        <p:spPr>
          <a:xfrm>
            <a:off x="-6350" y="3599242"/>
            <a:ext cx="1080238" cy="276999"/>
          </a:xfrm>
          <a:prstGeom prst="rect">
            <a:avLst/>
          </a:prstGeom>
          <a:solidFill>
            <a:srgbClr val="CC0000"/>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37" name="ZoneTexte 36">
            <a:hlinkClick r:id="rId11"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38" name="ZoneTexte 37">
            <a:hlinkClick r:id="rId12"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39" name="ZoneTexte 38">
            <a:hlinkClick r:id="rId13" action="ppaction://hlinksldjump"/>
          </p:cNvPr>
          <p:cNvSpPr txBox="1"/>
          <p:nvPr/>
        </p:nvSpPr>
        <p:spPr>
          <a:xfrm>
            <a:off x="0" y="2808672"/>
            <a:ext cx="1079347" cy="269304"/>
          </a:xfrm>
          <a:prstGeom prst="rect">
            <a:avLst/>
          </a:prstGeom>
          <a:solidFill>
            <a:srgbClr val="990033"/>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extLst>
      <p:ext uri="{BB962C8B-B14F-4D97-AF65-F5344CB8AC3E}">
        <p14:creationId xmlns:p14="http://schemas.microsoft.com/office/powerpoint/2010/main" val="4332408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Box 18"/>
          <p:cNvSpPr txBox="1">
            <a:spLocks noChangeArrowheads="1"/>
          </p:cNvSpPr>
          <p:nvPr/>
        </p:nvSpPr>
        <p:spPr bwMode="auto">
          <a:xfrm>
            <a:off x="7596336" y="6093296"/>
            <a:ext cx="1390124" cy="369332"/>
          </a:xfrm>
          <a:prstGeom prst="rect">
            <a:avLst/>
          </a:prstGeom>
          <a:noFill/>
          <a:ln w="9525">
            <a:solidFill>
              <a:srgbClr val="990033"/>
            </a:solidFill>
            <a:miter lim="800000"/>
            <a:headEnd/>
            <a:tailEnd/>
          </a:ln>
          <a:effectLst/>
        </p:spPr>
        <p:txBody>
          <a:bodyPr wrap="none">
            <a:spAutoFit/>
          </a:bodyPr>
          <a:lstStyle/>
          <a:p>
            <a:pPr algn="ctr"/>
            <a:r>
              <a:rPr lang="fr-FR" sz="1800" b="1" u="none" dirty="0" smtClean="0">
                <a:solidFill>
                  <a:schemeClr val="bg2"/>
                </a:solidFill>
              </a:rPr>
              <a:t>Herbivores</a:t>
            </a:r>
            <a:endParaRPr lang="fr-FR" sz="1200" b="1" u="none" dirty="0">
              <a:solidFill>
                <a:schemeClr val="bg2"/>
              </a:solidFill>
            </a:endParaRPr>
          </a:p>
        </p:txBody>
      </p:sp>
      <p:sp>
        <p:nvSpPr>
          <p:cNvPr id="5" name="Text Box 18"/>
          <p:cNvSpPr txBox="1">
            <a:spLocks noChangeArrowheads="1"/>
          </p:cNvSpPr>
          <p:nvPr/>
        </p:nvSpPr>
        <p:spPr bwMode="auto">
          <a:xfrm>
            <a:off x="7596336" y="4653136"/>
            <a:ext cx="1390124" cy="369332"/>
          </a:xfrm>
          <a:prstGeom prst="rect">
            <a:avLst/>
          </a:prstGeom>
          <a:noFill/>
          <a:ln w="9525">
            <a:solidFill>
              <a:srgbClr val="990033"/>
            </a:solidFill>
            <a:miter lim="800000"/>
            <a:headEnd/>
            <a:tailEnd/>
          </a:ln>
          <a:effectLst/>
        </p:spPr>
        <p:txBody>
          <a:bodyPr wrap="none">
            <a:spAutoFit/>
          </a:bodyPr>
          <a:lstStyle/>
          <a:p>
            <a:pPr algn="ctr"/>
            <a:r>
              <a:rPr lang="fr-FR" sz="1800" b="1" u="none" dirty="0" smtClean="0">
                <a:solidFill>
                  <a:schemeClr val="bg2"/>
                </a:solidFill>
              </a:rPr>
              <a:t>Omnivores</a:t>
            </a:r>
            <a:endParaRPr lang="fr-FR" sz="1200" b="1" u="none" dirty="0">
              <a:solidFill>
                <a:schemeClr val="bg2"/>
              </a:solidFill>
            </a:endParaRPr>
          </a:p>
        </p:txBody>
      </p:sp>
      <p:sp>
        <p:nvSpPr>
          <p:cNvPr id="6" name="Text Box 18"/>
          <p:cNvSpPr txBox="1">
            <a:spLocks noChangeArrowheads="1"/>
          </p:cNvSpPr>
          <p:nvPr/>
        </p:nvSpPr>
        <p:spPr bwMode="auto">
          <a:xfrm>
            <a:off x="7596336" y="2627620"/>
            <a:ext cx="1390124" cy="369332"/>
          </a:xfrm>
          <a:prstGeom prst="rect">
            <a:avLst/>
          </a:prstGeom>
          <a:noFill/>
          <a:ln w="9525">
            <a:solidFill>
              <a:srgbClr val="990033"/>
            </a:solidFill>
            <a:miter lim="800000"/>
            <a:headEnd/>
            <a:tailEnd/>
          </a:ln>
          <a:effectLst/>
        </p:spPr>
        <p:txBody>
          <a:bodyPr wrap="none">
            <a:spAutoFit/>
          </a:bodyPr>
          <a:lstStyle/>
          <a:p>
            <a:pPr algn="ctr"/>
            <a:r>
              <a:rPr lang="fr-FR" sz="1800" b="1" u="none" dirty="0" smtClean="0">
                <a:solidFill>
                  <a:schemeClr val="bg2"/>
                </a:solidFill>
              </a:rPr>
              <a:t>Carnivores</a:t>
            </a:r>
            <a:endParaRPr lang="fr-FR" sz="1200" b="1" u="none" dirty="0">
              <a:solidFill>
                <a:schemeClr val="bg2"/>
              </a:solidFill>
            </a:endParaRPr>
          </a:p>
        </p:txBody>
      </p:sp>
      <p:pic>
        <p:nvPicPr>
          <p:cNvPr id="7" name="Image 6" descr="Image2.tif"/>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a:xfrm>
            <a:off x="853989" y="908720"/>
            <a:ext cx="6238291" cy="5819462"/>
          </a:xfrm>
          <a:prstGeom prst="rect">
            <a:avLst/>
          </a:prstGeom>
        </p:spPr>
      </p:pic>
      <p:sp>
        <p:nvSpPr>
          <p:cNvPr id="8" name="ZoneTexte 7"/>
          <p:cNvSpPr txBox="1"/>
          <p:nvPr/>
        </p:nvSpPr>
        <p:spPr>
          <a:xfrm>
            <a:off x="6876256" y="6590529"/>
            <a:ext cx="2267744" cy="276999"/>
          </a:xfrm>
          <a:prstGeom prst="rect">
            <a:avLst/>
          </a:prstGeom>
          <a:noFill/>
        </p:spPr>
        <p:txBody>
          <a:bodyPr wrap="square" rtlCol="0">
            <a:spAutoFit/>
          </a:bodyPr>
          <a:lstStyle/>
          <a:p>
            <a:pPr algn="r"/>
            <a:r>
              <a:rPr lang="en-US" sz="1200" i="1" u="none" dirty="0" smtClean="0">
                <a:solidFill>
                  <a:schemeClr val="bg2"/>
                </a:solidFill>
              </a:rPr>
              <a:t>Source : </a:t>
            </a:r>
            <a:r>
              <a:rPr lang="en-US" sz="1200" i="1" u="none" dirty="0" err="1" smtClean="0">
                <a:solidFill>
                  <a:schemeClr val="bg2"/>
                </a:solidFill>
              </a:rPr>
              <a:t>Guichard</a:t>
            </a:r>
            <a:r>
              <a:rPr lang="en-US" sz="1200" i="1" u="none" dirty="0" smtClean="0">
                <a:solidFill>
                  <a:schemeClr val="bg2"/>
                </a:solidFill>
              </a:rPr>
              <a:t> B., 2000</a:t>
            </a:r>
            <a:endParaRPr lang="en-US" sz="1200" i="1" u="none" dirty="0">
              <a:solidFill>
                <a:schemeClr val="bg2"/>
              </a:solidFill>
            </a:endParaRPr>
          </a:p>
        </p:txBody>
      </p:sp>
      <p:pic>
        <p:nvPicPr>
          <p:cNvPr id="10" name="Picture 2" descr="D:\Mes images\LOGOS\logo_isara_quadri.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Régime alimentaire des poissons</a:t>
            </a:r>
            <a:endParaRPr lang="fr-FR" u="none" dirty="0">
              <a:solidFill>
                <a:srgbClr val="006600"/>
              </a:solidFill>
              <a:effectLst>
                <a:outerShdw blurRad="38100" dist="38100" dir="2700000" algn="tl">
                  <a:srgbClr val="000000">
                    <a:alpha val="43137"/>
                  </a:srgbClr>
                </a:outerShdw>
              </a:effectLst>
            </a:endParaRPr>
          </a:p>
        </p:txBody>
      </p:sp>
      <p:sp>
        <p:nvSpPr>
          <p:cNvPr id="21" name="ZoneTexte 20">
            <a:hlinkClick r:id="rId5"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22" name="ZoneTexte 21">
            <a:hlinkClick r:id="rId6"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33" name="ZoneTexte 32">
            <a:hlinkClick r:id="rId7"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34" name="ZoneTexte 33">
            <a:hlinkClick r:id="rId8"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35" name="ZoneTexte 34">
            <a:hlinkClick r:id="rId9"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36" name="ZoneTexte 35">
            <a:hlinkClick r:id="rId10"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37" name="ZoneTexte 36">
            <a:hlinkClick r:id="rId11" action="ppaction://hlinksldjump"/>
          </p:cNvPr>
          <p:cNvSpPr txBox="1"/>
          <p:nvPr/>
        </p:nvSpPr>
        <p:spPr>
          <a:xfrm>
            <a:off x="-6350" y="3599242"/>
            <a:ext cx="1080238" cy="276999"/>
          </a:xfrm>
          <a:prstGeom prst="rect">
            <a:avLst/>
          </a:prstGeom>
          <a:solidFill>
            <a:srgbClr val="CC0000"/>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38" name="ZoneTexte 37">
            <a:hlinkClick r:id="rId12"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39" name="ZoneTexte 38">
            <a:hlinkClick r:id="rId13"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40" name="ZoneTexte 39">
            <a:hlinkClick r:id="rId14" action="ppaction://hlinksldjump"/>
          </p:cNvPr>
          <p:cNvSpPr txBox="1"/>
          <p:nvPr/>
        </p:nvSpPr>
        <p:spPr>
          <a:xfrm>
            <a:off x="0" y="2808672"/>
            <a:ext cx="1079347" cy="269304"/>
          </a:xfrm>
          <a:prstGeom prst="rect">
            <a:avLst/>
          </a:prstGeom>
          <a:solidFill>
            <a:srgbClr val="990033"/>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extLst>
      <p:ext uri="{BB962C8B-B14F-4D97-AF65-F5344CB8AC3E}">
        <p14:creationId xmlns:p14="http://schemas.microsoft.com/office/powerpoint/2010/main" val="27223278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Espace réservé du pied de page 2"/>
          <p:cNvSpPr txBox="1">
            <a:spLocks noGrp="1"/>
          </p:cNvSpPr>
          <p:nvPr/>
        </p:nvSpPr>
        <p:spPr bwMode="auto">
          <a:xfrm>
            <a:off x="3124200" y="6577013"/>
            <a:ext cx="2895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fr-FR" sz="800">
                <a:latin typeface="Arial" charset="0"/>
              </a:rPr>
              <a:t>Cours Supagro Mars 2010</a:t>
            </a:r>
          </a:p>
        </p:txBody>
      </p:sp>
      <p:grpSp>
        <p:nvGrpSpPr>
          <p:cNvPr id="2" name="Groupe 1"/>
          <p:cNvGrpSpPr/>
          <p:nvPr/>
        </p:nvGrpSpPr>
        <p:grpSpPr>
          <a:xfrm>
            <a:off x="1187624" y="686438"/>
            <a:ext cx="7848872" cy="5550873"/>
            <a:chOff x="0" y="-1588"/>
            <a:chExt cx="9144000" cy="6873876"/>
          </a:xfrm>
        </p:grpSpPr>
        <p:pic>
          <p:nvPicPr>
            <p:cNvPr id="9219" name="Picture 2" descr="foodwebs"/>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1588"/>
              <a:ext cx="9144000" cy="6873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0067" name="Rectangle 3"/>
            <p:cNvSpPr>
              <a:spLocks noChangeArrowheads="1"/>
            </p:cNvSpPr>
            <p:nvPr/>
          </p:nvSpPr>
          <p:spPr bwMode="auto">
            <a:xfrm>
              <a:off x="4865615" y="188640"/>
              <a:ext cx="3816423" cy="2003648"/>
            </a:xfrm>
            <a:prstGeom prst="rect">
              <a:avLst/>
            </a:prstGeom>
            <a:solidFill>
              <a:schemeClr val="tx1"/>
            </a:solidFill>
            <a:ln w="9525">
              <a:noFill/>
              <a:miter lim="800000"/>
              <a:headEnd/>
              <a:tailEnd/>
            </a:ln>
            <a:effectLst/>
          </p:spPr>
          <p:txBody>
            <a:bodyPr wrap="none" anchor="ctr"/>
            <a:lstStyle/>
            <a:p>
              <a:pPr marL="457200" indent="-457200">
                <a:spcBef>
                  <a:spcPct val="20000"/>
                </a:spcBef>
                <a:buClr>
                  <a:schemeClr val="tx2"/>
                </a:buClr>
                <a:buSzPct val="75000"/>
                <a:buFont typeface="Wingdings" pitchFamily="2" charset="2"/>
                <a:buNone/>
                <a:defRPr/>
              </a:pPr>
              <a:r>
                <a:rPr lang="fr-FR" sz="1600" u="none" dirty="0">
                  <a:solidFill>
                    <a:schemeClr val="bg2"/>
                  </a:solidFill>
                  <a:latin typeface="+mj-lt"/>
                  <a:ea typeface="+mj-ea"/>
                  <a:cs typeface="+mj-cs"/>
                </a:rPr>
                <a:t>Deux constats alarmants :</a:t>
              </a:r>
            </a:p>
            <a:p>
              <a:pPr marL="457200" indent="-457200">
                <a:spcBef>
                  <a:spcPct val="20000"/>
                </a:spcBef>
                <a:buClr>
                  <a:schemeClr val="tx2"/>
                </a:buClr>
                <a:buSzPct val="75000"/>
                <a:buFont typeface="Wingdings" pitchFamily="2" charset="2"/>
                <a:buNone/>
                <a:defRPr/>
              </a:pPr>
              <a:r>
                <a:rPr lang="fr-FR" sz="1600" u="none" dirty="0">
                  <a:solidFill>
                    <a:schemeClr val="bg2"/>
                  </a:solidFill>
                  <a:latin typeface="+mj-lt"/>
                  <a:ea typeface="+mj-ea"/>
                  <a:cs typeface="+mj-cs"/>
                </a:rPr>
                <a:t>1. Tous les records de tailles d’animaux</a:t>
              </a:r>
            </a:p>
            <a:p>
              <a:pPr marL="457200" indent="-457200">
                <a:spcBef>
                  <a:spcPct val="20000"/>
                </a:spcBef>
                <a:buClr>
                  <a:schemeClr val="tx2"/>
                </a:buClr>
                <a:buSzPct val="75000"/>
                <a:buFont typeface="Wingdings" pitchFamily="2" charset="2"/>
                <a:buNone/>
                <a:defRPr/>
              </a:pPr>
              <a:r>
                <a:rPr lang="fr-FR" sz="1600" u="none" dirty="0">
                  <a:solidFill>
                    <a:schemeClr val="bg2"/>
                  </a:solidFill>
                  <a:latin typeface="+mj-lt"/>
                  <a:ea typeface="+mj-ea"/>
                  <a:cs typeface="+mj-cs"/>
                </a:rPr>
                <a:t>    pêchés  datent d’avant 1950</a:t>
              </a:r>
            </a:p>
            <a:p>
              <a:pPr marL="457200" indent="-457200">
                <a:spcBef>
                  <a:spcPct val="20000"/>
                </a:spcBef>
                <a:buClr>
                  <a:schemeClr val="tx2"/>
                </a:buClr>
                <a:buSzPct val="75000"/>
                <a:buFont typeface="Wingdings" pitchFamily="2" charset="2"/>
                <a:buNone/>
                <a:defRPr/>
              </a:pPr>
              <a:r>
                <a:rPr lang="fr-FR" sz="1600" u="none" dirty="0">
                  <a:solidFill>
                    <a:schemeClr val="bg2"/>
                  </a:solidFill>
                  <a:latin typeface="+mj-lt"/>
                  <a:ea typeface="+mj-ea"/>
                  <a:cs typeface="+mj-cs"/>
                </a:rPr>
                <a:t>2. La diversité des espèces pêchées </a:t>
              </a:r>
            </a:p>
            <a:p>
              <a:pPr marL="457200" indent="-457200">
                <a:spcBef>
                  <a:spcPct val="20000"/>
                </a:spcBef>
                <a:buClr>
                  <a:schemeClr val="tx2"/>
                </a:buClr>
                <a:buSzPct val="75000"/>
                <a:buFont typeface="Wingdings" pitchFamily="2" charset="2"/>
                <a:buNone/>
                <a:defRPr/>
              </a:pPr>
              <a:r>
                <a:rPr lang="fr-FR" sz="1600" u="none" dirty="0">
                  <a:solidFill>
                    <a:schemeClr val="bg2"/>
                  </a:solidFill>
                  <a:latin typeface="+mj-lt"/>
                  <a:ea typeface="+mj-ea"/>
                  <a:cs typeface="+mj-cs"/>
                </a:rPr>
                <a:t>    diminue</a:t>
              </a:r>
            </a:p>
          </p:txBody>
        </p:sp>
      </p:grpSp>
      <p:pic>
        <p:nvPicPr>
          <p:cNvPr id="30" name="Picture 2" descr="D:\Mes images\LOGOS\logo_isara_quadri.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Connecteur droit 30"/>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Introduction</a:t>
            </a:r>
            <a:endParaRPr lang="fr-FR" u="none" dirty="0">
              <a:solidFill>
                <a:srgbClr val="006600"/>
              </a:solidFill>
              <a:effectLst>
                <a:outerShdw blurRad="38100" dist="38100" dir="2700000" algn="tl">
                  <a:srgbClr val="000000">
                    <a:alpha val="43137"/>
                  </a:srgbClr>
                </a:outerShdw>
              </a:effectLst>
            </a:endParaRPr>
          </a:p>
        </p:txBody>
      </p:sp>
      <p:sp>
        <p:nvSpPr>
          <p:cNvPr id="87" name="ZoneTexte 86"/>
          <p:cNvSpPr txBox="1"/>
          <p:nvPr/>
        </p:nvSpPr>
        <p:spPr>
          <a:xfrm>
            <a:off x="6444208" y="6590529"/>
            <a:ext cx="2699792" cy="276999"/>
          </a:xfrm>
          <a:prstGeom prst="rect">
            <a:avLst/>
          </a:prstGeom>
          <a:noFill/>
        </p:spPr>
        <p:txBody>
          <a:bodyPr wrap="square" rtlCol="0">
            <a:spAutoFit/>
          </a:bodyPr>
          <a:lstStyle/>
          <a:p>
            <a:pPr algn="r"/>
            <a:r>
              <a:rPr lang="en-US" sz="1200" i="1" u="none" dirty="0" smtClean="0">
                <a:solidFill>
                  <a:schemeClr val="bg2"/>
                </a:solidFill>
              </a:rPr>
              <a:t>Source : Denis </a:t>
            </a:r>
            <a:r>
              <a:rPr lang="en-US" sz="1200" i="1" u="none" dirty="0" err="1" smtClean="0">
                <a:solidFill>
                  <a:schemeClr val="bg2"/>
                </a:solidFill>
              </a:rPr>
              <a:t>Lacroix</a:t>
            </a:r>
            <a:r>
              <a:rPr lang="en-US" sz="1200" i="1" u="none" dirty="0" smtClean="0">
                <a:solidFill>
                  <a:schemeClr val="bg2"/>
                </a:solidFill>
              </a:rPr>
              <a:t>, </a:t>
            </a:r>
            <a:r>
              <a:rPr lang="en-US" sz="1200" i="1" u="none" dirty="0" err="1" smtClean="0">
                <a:solidFill>
                  <a:schemeClr val="bg2"/>
                </a:solidFill>
              </a:rPr>
              <a:t>Ifremer</a:t>
            </a:r>
            <a:endParaRPr lang="en-US" sz="1200" i="1" u="none" dirty="0">
              <a:solidFill>
                <a:schemeClr val="bg2"/>
              </a:solidFill>
            </a:endParaRPr>
          </a:p>
        </p:txBody>
      </p:sp>
      <p:sp>
        <p:nvSpPr>
          <p:cNvPr id="37" name="ZoneTexte 36">
            <a:hlinkClick r:id="rId4"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38" name="ZoneTexte 37">
            <a:hlinkClick r:id="rId5"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39" name="ZoneTexte 38">
            <a:hlinkClick r:id="rId6"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40" name="ZoneTexte 39">
            <a:hlinkClick r:id="rId7"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41" name="ZoneTexte 40">
            <a:hlinkClick r:id="rId8"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42" name="ZoneTexte 41">
            <a:hlinkClick r:id="rId9"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43" name="ZoneTexte 42">
            <a:hlinkClick r:id="rId10"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44" name="ZoneTexte 43">
            <a:hlinkClick r:id="rId11"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45" name="ZoneTexte 44">
            <a:hlinkClick r:id="rId12" action="ppaction://hlinksldjump"/>
          </p:cNvPr>
          <p:cNvSpPr txBox="1"/>
          <p:nvPr/>
        </p:nvSpPr>
        <p:spPr>
          <a:xfrm>
            <a:off x="0" y="1196752"/>
            <a:ext cx="1073150" cy="276999"/>
          </a:xfrm>
          <a:prstGeom prst="rect">
            <a:avLst/>
          </a:prstGeom>
          <a:solidFill>
            <a:srgbClr val="C000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46" name="ZoneTexte 45">
            <a:hlinkClick r:id="rId13" action="ppaction://hlinksldjump"/>
          </p:cNvPr>
          <p:cNvSpPr txBox="1"/>
          <p:nvPr/>
        </p:nvSpPr>
        <p:spPr>
          <a:xfrm>
            <a:off x="0" y="2808672"/>
            <a:ext cx="1079347" cy="269304"/>
          </a:xfrm>
          <a:prstGeom prst="rect">
            <a:avLst/>
          </a:prstGeom>
          <a:solidFill>
            <a:srgbClr val="006600"/>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extLst>
      <p:ext uri="{BB962C8B-B14F-4D97-AF65-F5344CB8AC3E}">
        <p14:creationId xmlns:p14="http://schemas.microsoft.com/office/powerpoint/2010/main" val="7877105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Espace réservé du texte 2"/>
          <p:cNvSpPr>
            <a:spLocks noGrp="1"/>
          </p:cNvSpPr>
          <p:nvPr>
            <p:ph type="body" sz="half" idx="1"/>
          </p:nvPr>
        </p:nvSpPr>
        <p:spPr>
          <a:xfrm>
            <a:off x="1187624" y="1052736"/>
            <a:ext cx="7956375" cy="5328592"/>
          </a:xfrm>
        </p:spPr>
        <p:txBody>
          <a:bodyPr/>
          <a:lstStyle/>
          <a:p>
            <a:pPr marL="0" indent="0">
              <a:buNone/>
            </a:pPr>
            <a:r>
              <a:rPr lang="fr-FR" sz="2000" dirty="0" smtClean="0">
                <a:solidFill>
                  <a:srgbClr val="990033"/>
                </a:solidFill>
                <a:sym typeface="Wingdings 3"/>
              </a:rPr>
              <a:t> des besoins protéiques élevés </a:t>
            </a:r>
            <a:r>
              <a:rPr lang="fr-FR" sz="2000" dirty="0" smtClean="0">
                <a:solidFill>
                  <a:schemeClr val="bg2"/>
                </a:solidFill>
                <a:sym typeface="Wingdings 3"/>
              </a:rPr>
              <a:t>: </a:t>
            </a:r>
            <a:r>
              <a:rPr lang="fr-FR" sz="1800" dirty="0" smtClean="0">
                <a:solidFill>
                  <a:schemeClr val="bg2"/>
                </a:solidFill>
                <a:sym typeface="Wingdings 3"/>
              </a:rPr>
              <a:t>30 à 55% contre – de 20%</a:t>
            </a:r>
            <a:br>
              <a:rPr lang="fr-FR" sz="1800" dirty="0" smtClean="0">
                <a:solidFill>
                  <a:schemeClr val="bg2"/>
                </a:solidFill>
                <a:sym typeface="Wingdings 3"/>
              </a:rPr>
            </a:br>
            <a:r>
              <a:rPr lang="fr-FR" sz="1800" dirty="0" smtClean="0">
                <a:solidFill>
                  <a:schemeClr val="bg2"/>
                </a:solidFill>
                <a:sym typeface="Wingdings 3"/>
              </a:rPr>
              <a:t>         pour les autres animaux d’élevage</a:t>
            </a:r>
          </a:p>
          <a:p>
            <a:pPr marL="0" indent="0">
              <a:buNone/>
            </a:pPr>
            <a:endParaRPr lang="fr-FR" sz="2000" dirty="0">
              <a:sym typeface="Wingdings 3"/>
            </a:endParaRPr>
          </a:p>
          <a:p>
            <a:pPr marL="0" indent="0">
              <a:buNone/>
            </a:pPr>
            <a:endParaRPr lang="fr-FR" sz="2000" dirty="0" smtClean="0">
              <a:sym typeface="Wingdings 3"/>
            </a:endParaRPr>
          </a:p>
          <a:p>
            <a:pPr marL="0" indent="0">
              <a:buNone/>
            </a:pPr>
            <a:endParaRPr lang="fr-FR" sz="2000" dirty="0">
              <a:sym typeface="Wingdings 3"/>
            </a:endParaRPr>
          </a:p>
          <a:p>
            <a:pPr marL="0" indent="0">
              <a:buNone/>
            </a:pPr>
            <a:endParaRPr lang="fr-FR" sz="2000" dirty="0" smtClean="0">
              <a:sym typeface="Wingdings 3"/>
            </a:endParaRPr>
          </a:p>
          <a:p>
            <a:pPr marL="0" indent="0">
              <a:buNone/>
            </a:pPr>
            <a:endParaRPr lang="fr-FR" sz="2000" dirty="0">
              <a:sym typeface="Wingdings 3"/>
            </a:endParaRPr>
          </a:p>
          <a:p>
            <a:pPr marL="0" indent="0">
              <a:buNone/>
            </a:pPr>
            <a:endParaRPr lang="fr-FR" sz="2000" dirty="0" smtClean="0">
              <a:sym typeface="Wingdings 3"/>
            </a:endParaRPr>
          </a:p>
          <a:p>
            <a:pPr marL="0" indent="0">
              <a:buNone/>
            </a:pPr>
            <a:endParaRPr lang="fr-FR" sz="2000" dirty="0">
              <a:sym typeface="Wingdings 3"/>
            </a:endParaRPr>
          </a:p>
          <a:p>
            <a:pPr marL="0" indent="0">
              <a:buNone/>
            </a:pPr>
            <a:endParaRPr lang="fr-FR" sz="2000" dirty="0" smtClean="0">
              <a:sym typeface="Wingdings 3"/>
            </a:endParaRPr>
          </a:p>
          <a:p>
            <a:pPr marL="0" indent="0">
              <a:buNone/>
            </a:pPr>
            <a:endParaRPr lang="fr-FR" sz="2000" dirty="0" smtClean="0">
              <a:sym typeface="Wingdings 3"/>
            </a:endParaRPr>
          </a:p>
          <a:p>
            <a:pPr marL="0" indent="0">
              <a:buNone/>
            </a:pPr>
            <a:r>
              <a:rPr lang="fr-FR" sz="2000" dirty="0" smtClean="0">
                <a:solidFill>
                  <a:srgbClr val="990033"/>
                </a:solidFill>
                <a:sym typeface="Wingdings 3"/>
              </a:rPr>
              <a:t>  d</a:t>
            </a:r>
            <a:r>
              <a:rPr lang="fr-FR" sz="2000" dirty="0" smtClean="0">
                <a:solidFill>
                  <a:srgbClr val="990033"/>
                </a:solidFill>
              </a:rPr>
              <a:t>es </a:t>
            </a:r>
            <a:r>
              <a:rPr lang="fr-FR" sz="2000" dirty="0">
                <a:solidFill>
                  <a:srgbClr val="990033"/>
                </a:solidFill>
              </a:rPr>
              <a:t>besoins en AAI </a:t>
            </a:r>
            <a:r>
              <a:rPr lang="fr-FR" sz="2000" dirty="0" smtClean="0">
                <a:solidFill>
                  <a:srgbClr val="990033"/>
                </a:solidFill>
              </a:rPr>
              <a:t>comparables </a:t>
            </a:r>
            <a:r>
              <a:rPr lang="fr-FR" sz="2000" dirty="0">
                <a:solidFill>
                  <a:srgbClr val="990033"/>
                </a:solidFill>
              </a:rPr>
              <a:t>à ceux des </a:t>
            </a:r>
            <a:r>
              <a:rPr lang="fr-FR" sz="2000" dirty="0" smtClean="0">
                <a:solidFill>
                  <a:srgbClr val="990033"/>
                </a:solidFill>
              </a:rPr>
              <a:t>vertébrés supérieurs</a:t>
            </a:r>
            <a:endParaRPr lang="fr-FR" sz="2000" dirty="0">
              <a:solidFill>
                <a:srgbClr val="990033"/>
              </a:solidFill>
            </a:endParaRPr>
          </a:p>
          <a:p>
            <a:pPr marL="0" indent="0" algn="ctr">
              <a:buNone/>
            </a:pPr>
            <a:endParaRPr lang="fr-FR" sz="1800" b="1" dirty="0" smtClean="0">
              <a:solidFill>
                <a:schemeClr val="bg2"/>
              </a:solidFill>
            </a:endParaRPr>
          </a:p>
          <a:p>
            <a:pPr marL="0" indent="0" algn="ctr">
              <a:buNone/>
            </a:pPr>
            <a:r>
              <a:rPr lang="fr-FR" sz="1800" b="1" dirty="0" smtClean="0">
                <a:solidFill>
                  <a:schemeClr val="bg2"/>
                </a:solidFill>
              </a:rPr>
              <a:t>Le </a:t>
            </a:r>
            <a:r>
              <a:rPr lang="fr-FR" sz="1800" b="1" dirty="0">
                <a:solidFill>
                  <a:schemeClr val="bg2"/>
                </a:solidFill>
              </a:rPr>
              <a:t>profil de la protéine idéale pour une </a:t>
            </a:r>
            <a:r>
              <a:rPr lang="fr-FR" sz="1800" b="1" dirty="0" smtClean="0">
                <a:solidFill>
                  <a:schemeClr val="bg2"/>
                </a:solidFill>
              </a:rPr>
              <a:t>espèce</a:t>
            </a:r>
            <a:br>
              <a:rPr lang="fr-FR" sz="1800" b="1" dirty="0" smtClean="0">
                <a:solidFill>
                  <a:schemeClr val="bg2"/>
                </a:solidFill>
              </a:rPr>
            </a:br>
            <a:r>
              <a:rPr lang="fr-FR" sz="1800" b="1" dirty="0" smtClean="0">
                <a:solidFill>
                  <a:schemeClr val="bg2"/>
                </a:solidFill>
              </a:rPr>
              <a:t>est </a:t>
            </a:r>
            <a:r>
              <a:rPr lang="fr-FR" sz="1800" b="1" dirty="0">
                <a:solidFill>
                  <a:schemeClr val="bg2"/>
                </a:solidFill>
              </a:rPr>
              <a:t>celui des protéines </a:t>
            </a:r>
            <a:r>
              <a:rPr lang="fr-FR" sz="1800" b="1" dirty="0" smtClean="0">
                <a:solidFill>
                  <a:schemeClr val="bg2"/>
                </a:solidFill>
              </a:rPr>
              <a:t>corporelles</a:t>
            </a:r>
            <a:endParaRPr lang="fr-FR" sz="1800" dirty="0">
              <a:solidFill>
                <a:schemeClr val="bg2"/>
              </a:solidFill>
            </a:endParaRPr>
          </a:p>
        </p:txBody>
      </p:sp>
      <p:pic>
        <p:nvPicPr>
          <p:cNvPr id="1127426"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1691681" y="1772816"/>
            <a:ext cx="3024335" cy="2825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5796136" y="2132856"/>
            <a:ext cx="2232247" cy="1966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ZoneTexte 1"/>
          <p:cNvSpPr txBox="1"/>
          <p:nvPr/>
        </p:nvSpPr>
        <p:spPr>
          <a:xfrm>
            <a:off x="5796135" y="4098929"/>
            <a:ext cx="2263631" cy="276999"/>
          </a:xfrm>
          <a:prstGeom prst="rect">
            <a:avLst/>
          </a:prstGeom>
          <a:noFill/>
        </p:spPr>
        <p:txBody>
          <a:bodyPr wrap="square" rtlCol="0">
            <a:spAutoFit/>
          </a:bodyPr>
          <a:lstStyle/>
          <a:p>
            <a:pPr algn="r"/>
            <a:r>
              <a:rPr lang="fr-FR" sz="1200" i="1" u="none" dirty="0" smtClean="0">
                <a:solidFill>
                  <a:schemeClr val="bg2"/>
                </a:solidFill>
              </a:rPr>
              <a:t>F. </a:t>
            </a:r>
            <a:r>
              <a:rPr lang="fr-FR" sz="1200" i="1" u="none" dirty="0" err="1" smtClean="0">
                <a:solidFill>
                  <a:schemeClr val="bg2"/>
                </a:solidFill>
              </a:rPr>
              <a:t>Médale</a:t>
            </a:r>
            <a:r>
              <a:rPr lang="fr-FR" sz="1200" i="1" u="none" dirty="0" smtClean="0">
                <a:solidFill>
                  <a:schemeClr val="bg2"/>
                </a:solidFill>
              </a:rPr>
              <a:t>, INRA St </a:t>
            </a:r>
            <a:r>
              <a:rPr lang="fr-FR" sz="1200" i="1" u="none" dirty="0" err="1" smtClean="0">
                <a:solidFill>
                  <a:schemeClr val="bg2"/>
                </a:solidFill>
              </a:rPr>
              <a:t>Pée</a:t>
            </a:r>
            <a:endParaRPr lang="fr-FR" sz="1200" i="1" u="none" dirty="0">
              <a:solidFill>
                <a:schemeClr val="bg2"/>
              </a:solidFill>
            </a:endParaRPr>
          </a:p>
        </p:txBody>
      </p:sp>
      <p:pic>
        <p:nvPicPr>
          <p:cNvPr id="10" name="Picture 2" descr="D:\Mes images\LOGOS\logo_isara_quadri.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La nutrition</a:t>
            </a:r>
            <a:endParaRPr lang="fr-FR" u="none" dirty="0">
              <a:solidFill>
                <a:srgbClr val="006600"/>
              </a:solidFill>
              <a:effectLst>
                <a:outerShdw blurRad="38100" dist="38100" dir="2700000" algn="tl">
                  <a:srgbClr val="000000">
                    <a:alpha val="43137"/>
                  </a:srgbClr>
                </a:outerShdw>
              </a:effectLst>
            </a:endParaRPr>
          </a:p>
        </p:txBody>
      </p:sp>
      <p:sp>
        <p:nvSpPr>
          <p:cNvPr id="20" name="ZoneTexte 19">
            <a:hlinkClick r:id="rId6"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21" name="ZoneTexte 20">
            <a:hlinkClick r:id="rId7"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22" name="ZoneTexte 21">
            <a:hlinkClick r:id="rId8"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23" name="ZoneTexte 22">
            <a:hlinkClick r:id="rId9"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34" name="ZoneTexte 33">
            <a:hlinkClick r:id="rId10"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35" name="ZoneTexte 34">
            <a:hlinkClick r:id="rId11"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36" name="ZoneTexte 35">
            <a:hlinkClick r:id="rId12" action="ppaction://hlinksldjump"/>
          </p:cNvPr>
          <p:cNvSpPr txBox="1"/>
          <p:nvPr/>
        </p:nvSpPr>
        <p:spPr>
          <a:xfrm>
            <a:off x="-6350" y="3599242"/>
            <a:ext cx="1080238" cy="276999"/>
          </a:xfrm>
          <a:prstGeom prst="rect">
            <a:avLst/>
          </a:prstGeom>
          <a:solidFill>
            <a:srgbClr val="CC0000"/>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37" name="ZoneTexte 36">
            <a:hlinkClick r:id="rId13"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38" name="ZoneTexte 37">
            <a:hlinkClick r:id="rId14"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39" name="ZoneTexte 38">
            <a:hlinkClick r:id="rId15" action="ppaction://hlinksldjump"/>
          </p:cNvPr>
          <p:cNvSpPr txBox="1"/>
          <p:nvPr/>
        </p:nvSpPr>
        <p:spPr>
          <a:xfrm>
            <a:off x="0" y="2808672"/>
            <a:ext cx="1079347" cy="269304"/>
          </a:xfrm>
          <a:prstGeom prst="rect">
            <a:avLst/>
          </a:prstGeom>
          <a:solidFill>
            <a:srgbClr val="990033"/>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extLst>
      <p:ext uri="{BB962C8B-B14F-4D97-AF65-F5344CB8AC3E}">
        <p14:creationId xmlns:p14="http://schemas.microsoft.com/office/powerpoint/2010/main" val="29291940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Espace réservé du texte 2"/>
          <p:cNvSpPr>
            <a:spLocks noGrp="1"/>
          </p:cNvSpPr>
          <p:nvPr>
            <p:ph type="body" sz="half" idx="1"/>
          </p:nvPr>
        </p:nvSpPr>
        <p:spPr>
          <a:xfrm>
            <a:off x="1267807" y="1756050"/>
            <a:ext cx="7702624" cy="4834479"/>
          </a:xfrm>
        </p:spPr>
        <p:txBody>
          <a:bodyPr/>
          <a:lstStyle/>
          <a:p>
            <a:pPr marL="0" indent="0">
              <a:buNone/>
            </a:pPr>
            <a:r>
              <a:rPr lang="fr-FR" sz="2000" dirty="0" smtClean="0">
                <a:solidFill>
                  <a:srgbClr val="990033"/>
                </a:solidFill>
                <a:sym typeface="Wingdings 3"/>
              </a:rPr>
              <a:t></a:t>
            </a:r>
            <a:r>
              <a:rPr lang="fr-FR" sz="2000" dirty="0" smtClean="0">
                <a:solidFill>
                  <a:srgbClr val="990033"/>
                </a:solidFill>
              </a:rPr>
              <a:t>Protéines et huiles de poisson</a:t>
            </a:r>
          </a:p>
          <a:p>
            <a:pPr marL="0" indent="0">
              <a:buNone/>
            </a:pPr>
            <a:endParaRPr lang="fr-FR" sz="2000" dirty="0"/>
          </a:p>
          <a:p>
            <a:pPr marL="0" indent="0">
              <a:buNone/>
            </a:pPr>
            <a:endParaRPr lang="fr-FR" sz="2000" dirty="0" smtClean="0"/>
          </a:p>
          <a:p>
            <a:pPr marL="0" indent="0">
              <a:buNone/>
            </a:pPr>
            <a:endParaRPr lang="fr-FR" sz="2000" dirty="0"/>
          </a:p>
          <a:p>
            <a:pPr marL="0" indent="0">
              <a:buNone/>
            </a:pPr>
            <a:endParaRPr lang="fr-FR" sz="2000" dirty="0" smtClean="0"/>
          </a:p>
          <a:p>
            <a:pPr marL="0" indent="0">
              <a:buNone/>
            </a:pPr>
            <a:endParaRPr lang="fr-FR" sz="2000" dirty="0"/>
          </a:p>
          <a:p>
            <a:pPr marL="0" indent="0">
              <a:buNone/>
            </a:pPr>
            <a:endParaRPr lang="fr-FR" sz="2000" dirty="0" smtClean="0"/>
          </a:p>
          <a:p>
            <a:pPr marL="0" indent="0">
              <a:buNone/>
            </a:pPr>
            <a:endParaRPr lang="fr-FR" sz="2000" dirty="0"/>
          </a:p>
          <a:p>
            <a:pPr marL="0" indent="0">
              <a:buNone/>
            </a:pPr>
            <a:endParaRPr lang="fr-FR" sz="2000" dirty="0" smtClean="0"/>
          </a:p>
          <a:p>
            <a:pPr marL="0" indent="0" algn="ctr">
              <a:buNone/>
            </a:pPr>
            <a:r>
              <a:rPr lang="fr-FR" sz="1600" i="1" dirty="0" smtClean="0">
                <a:solidFill>
                  <a:schemeClr val="bg2"/>
                </a:solidFill>
              </a:rPr>
              <a:t>La production de farines et huile de poisson est incompatible</a:t>
            </a:r>
            <a:br>
              <a:rPr lang="fr-FR" sz="1600" i="1" dirty="0" smtClean="0">
                <a:solidFill>
                  <a:schemeClr val="bg2"/>
                </a:solidFill>
              </a:rPr>
            </a:br>
            <a:r>
              <a:rPr lang="fr-FR" sz="1600" i="1" dirty="0" smtClean="0">
                <a:solidFill>
                  <a:schemeClr val="bg2"/>
                </a:solidFill>
              </a:rPr>
              <a:t>avec </a:t>
            </a:r>
            <a:r>
              <a:rPr lang="fr-FR" sz="1600" i="1" dirty="0">
                <a:solidFill>
                  <a:schemeClr val="bg2"/>
                </a:solidFill>
              </a:rPr>
              <a:t>la </a:t>
            </a:r>
            <a:r>
              <a:rPr lang="fr-FR" sz="1600" i="1" dirty="0" smtClean="0">
                <a:solidFill>
                  <a:schemeClr val="bg2"/>
                </a:solidFill>
              </a:rPr>
              <a:t>demande croissante </a:t>
            </a:r>
            <a:r>
              <a:rPr lang="fr-FR" sz="1600" i="1" dirty="0">
                <a:solidFill>
                  <a:schemeClr val="bg2"/>
                </a:solidFill>
              </a:rPr>
              <a:t>pour </a:t>
            </a:r>
            <a:r>
              <a:rPr lang="fr-FR" sz="1600" i="1" dirty="0" smtClean="0">
                <a:solidFill>
                  <a:schemeClr val="bg2"/>
                </a:solidFill>
              </a:rPr>
              <a:t>l’aquaculture</a:t>
            </a:r>
          </a:p>
          <a:p>
            <a:pPr marL="0" indent="0" algn="ctr">
              <a:buNone/>
            </a:pPr>
            <a:endParaRPr lang="fr-FR" sz="1600" i="1" dirty="0" smtClean="0">
              <a:solidFill>
                <a:schemeClr val="bg2"/>
              </a:solidFill>
            </a:endParaRPr>
          </a:p>
          <a:p>
            <a:pPr marL="0" indent="0">
              <a:buNone/>
            </a:pPr>
            <a:r>
              <a:rPr lang="fr-FR" sz="2000" dirty="0" smtClean="0">
                <a:solidFill>
                  <a:srgbClr val="990033"/>
                </a:solidFill>
                <a:sym typeface="Wingdings 3"/>
              </a:rPr>
              <a:t></a:t>
            </a:r>
            <a:r>
              <a:rPr lang="fr-FR" sz="2000" dirty="0" smtClean="0">
                <a:solidFill>
                  <a:srgbClr val="990033"/>
                </a:solidFill>
              </a:rPr>
              <a:t>ingrédients </a:t>
            </a:r>
            <a:r>
              <a:rPr lang="fr-FR" sz="2000" dirty="0">
                <a:solidFill>
                  <a:srgbClr val="990033"/>
                </a:solidFill>
              </a:rPr>
              <a:t>alternatifs</a:t>
            </a:r>
          </a:p>
          <a:p>
            <a:endParaRPr lang="fr-FR" sz="2000" dirty="0" smtClean="0"/>
          </a:p>
          <a:p>
            <a:endParaRPr lang="fr-FR" sz="2000" dirty="0">
              <a:solidFill>
                <a:schemeClr val="bg2"/>
              </a:solidFill>
            </a:endParaRPr>
          </a:p>
        </p:txBody>
      </p:sp>
      <p:pic>
        <p:nvPicPr>
          <p:cNvPr id="7"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2509588" y="2132856"/>
            <a:ext cx="4942732" cy="2887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D:\Mes images\LOGOS\logo_isara_quadri.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La nutrition</a:t>
            </a:r>
            <a:endParaRPr lang="fr-FR" u="none" dirty="0">
              <a:solidFill>
                <a:srgbClr val="006600"/>
              </a:solidFill>
              <a:effectLst>
                <a:outerShdw blurRad="38100" dist="38100" dir="2700000" algn="tl">
                  <a:srgbClr val="000000">
                    <a:alpha val="43137"/>
                  </a:srgbClr>
                </a:outerShdw>
              </a:effectLst>
            </a:endParaRPr>
          </a:p>
        </p:txBody>
      </p:sp>
      <p:sp>
        <p:nvSpPr>
          <p:cNvPr id="34" name="ZoneTexte 33"/>
          <p:cNvSpPr txBox="1"/>
          <p:nvPr/>
        </p:nvSpPr>
        <p:spPr>
          <a:xfrm>
            <a:off x="6876256" y="6590529"/>
            <a:ext cx="2267744" cy="276999"/>
          </a:xfrm>
          <a:prstGeom prst="rect">
            <a:avLst/>
          </a:prstGeom>
          <a:noFill/>
        </p:spPr>
        <p:txBody>
          <a:bodyPr wrap="square" rtlCol="0">
            <a:spAutoFit/>
          </a:bodyPr>
          <a:lstStyle/>
          <a:p>
            <a:pPr algn="r"/>
            <a:r>
              <a:rPr lang="en-US" sz="1200" i="1" u="none" dirty="0" smtClean="0">
                <a:solidFill>
                  <a:schemeClr val="bg2"/>
                </a:solidFill>
              </a:rPr>
              <a:t>Source : FAO, 2007</a:t>
            </a:r>
            <a:endParaRPr lang="en-US" sz="1200" i="1" u="none" dirty="0">
              <a:solidFill>
                <a:schemeClr val="bg2"/>
              </a:solidFill>
            </a:endParaRPr>
          </a:p>
        </p:txBody>
      </p:sp>
      <p:sp>
        <p:nvSpPr>
          <p:cNvPr id="35" name="ZoneTexte 34"/>
          <p:cNvSpPr txBox="1"/>
          <p:nvPr/>
        </p:nvSpPr>
        <p:spPr>
          <a:xfrm>
            <a:off x="1259632" y="827419"/>
            <a:ext cx="7704856" cy="1015663"/>
          </a:xfrm>
          <a:prstGeom prst="rect">
            <a:avLst/>
          </a:prstGeom>
          <a:noFill/>
        </p:spPr>
        <p:txBody>
          <a:bodyPr wrap="square" rtlCol="0">
            <a:spAutoFit/>
          </a:bodyPr>
          <a:lstStyle/>
          <a:p>
            <a:r>
              <a:rPr lang="fr-FR" sz="2000" u="none" dirty="0">
                <a:solidFill>
                  <a:schemeClr val="bg2"/>
                </a:solidFill>
                <a:sym typeface="Wingdings 2"/>
              </a:rPr>
              <a:t> </a:t>
            </a:r>
            <a:r>
              <a:rPr lang="fr-FR" sz="2000" u="none" dirty="0" smtClean="0">
                <a:solidFill>
                  <a:schemeClr val="bg2"/>
                </a:solidFill>
              </a:rPr>
              <a:t>Disponibilité </a:t>
            </a:r>
            <a:r>
              <a:rPr lang="fr-FR" sz="2000" u="none" dirty="0">
                <a:solidFill>
                  <a:schemeClr val="bg2"/>
                </a:solidFill>
              </a:rPr>
              <a:t>des ressources alimentaires pour l’alimentation des poissons en élevage</a:t>
            </a:r>
          </a:p>
          <a:p>
            <a:endParaRPr lang="fr-FR" sz="2000" u="none" dirty="0"/>
          </a:p>
        </p:txBody>
      </p:sp>
      <p:sp>
        <p:nvSpPr>
          <p:cNvPr id="20" name="ZoneTexte 19">
            <a:hlinkClick r:id="rId4"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21" name="ZoneTexte 20">
            <a:hlinkClick r:id="rId5"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22" name="ZoneTexte 21">
            <a:hlinkClick r:id="rId6"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23" name="ZoneTexte 22">
            <a:hlinkClick r:id="rId7"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36" name="ZoneTexte 35">
            <a:hlinkClick r:id="rId8"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37" name="ZoneTexte 36">
            <a:hlinkClick r:id="rId9"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38" name="ZoneTexte 37">
            <a:hlinkClick r:id="rId10" action="ppaction://hlinksldjump"/>
          </p:cNvPr>
          <p:cNvSpPr txBox="1"/>
          <p:nvPr/>
        </p:nvSpPr>
        <p:spPr>
          <a:xfrm>
            <a:off x="-6350" y="3599242"/>
            <a:ext cx="1080238" cy="276999"/>
          </a:xfrm>
          <a:prstGeom prst="rect">
            <a:avLst/>
          </a:prstGeom>
          <a:solidFill>
            <a:srgbClr val="CC0000"/>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39" name="ZoneTexte 38">
            <a:hlinkClick r:id="rId11"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40" name="ZoneTexte 39">
            <a:hlinkClick r:id="rId12"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41" name="ZoneTexte 40">
            <a:hlinkClick r:id="rId13" action="ppaction://hlinksldjump"/>
          </p:cNvPr>
          <p:cNvSpPr txBox="1"/>
          <p:nvPr/>
        </p:nvSpPr>
        <p:spPr>
          <a:xfrm>
            <a:off x="0" y="2808672"/>
            <a:ext cx="1079347" cy="269304"/>
          </a:xfrm>
          <a:prstGeom prst="rect">
            <a:avLst/>
          </a:prstGeom>
          <a:solidFill>
            <a:srgbClr val="990033"/>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extLst>
      <p:ext uri="{BB962C8B-B14F-4D97-AF65-F5344CB8AC3E}">
        <p14:creationId xmlns:p14="http://schemas.microsoft.com/office/powerpoint/2010/main" val="41105357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9251" name="Rectangle 3"/>
          <p:cNvSpPr>
            <a:spLocks noChangeArrowheads="1"/>
          </p:cNvSpPr>
          <p:nvPr/>
        </p:nvSpPr>
        <p:spPr bwMode="auto">
          <a:xfrm>
            <a:off x="1403648" y="1700808"/>
            <a:ext cx="6970774" cy="3456384"/>
          </a:xfrm>
          <a:prstGeom prst="rect">
            <a:avLst/>
          </a:prstGeom>
          <a:noFill/>
          <a:ln w="9525">
            <a:noFill/>
            <a:miter lim="800000"/>
            <a:headEnd/>
            <a:tailEnd/>
          </a:ln>
          <a:effectLst/>
        </p:spPr>
        <p:txBody>
          <a:bodyPr/>
          <a:lstStyle/>
          <a:p>
            <a:pPr marL="742950" lvl="1" indent="-285750">
              <a:spcBef>
                <a:spcPct val="20000"/>
              </a:spcBef>
              <a:buClr>
                <a:schemeClr val="bg2"/>
              </a:buClr>
              <a:buFontTx/>
              <a:buChar char="•"/>
            </a:pPr>
            <a:r>
              <a:rPr lang="fr-FR" u="none" dirty="0" smtClean="0">
                <a:solidFill>
                  <a:schemeClr val="bg2"/>
                </a:solidFill>
              </a:rPr>
              <a:t>protéines (40 à 48 %)</a:t>
            </a:r>
            <a:endParaRPr lang="fr-FR" u="none" dirty="0">
              <a:solidFill>
                <a:schemeClr val="bg2"/>
              </a:solidFill>
            </a:endParaRPr>
          </a:p>
          <a:p>
            <a:pPr marL="742950" lvl="1" indent="-285750">
              <a:spcBef>
                <a:spcPct val="20000"/>
              </a:spcBef>
              <a:buClr>
                <a:schemeClr val="bg2"/>
              </a:buClr>
              <a:buFontTx/>
              <a:buChar char="•"/>
            </a:pPr>
            <a:r>
              <a:rPr lang="fr-FR" u="none" dirty="0" smtClean="0">
                <a:solidFill>
                  <a:schemeClr val="bg2"/>
                </a:solidFill>
              </a:rPr>
              <a:t>lipides </a:t>
            </a:r>
            <a:r>
              <a:rPr lang="fr-FR" u="none" dirty="0">
                <a:solidFill>
                  <a:schemeClr val="bg2"/>
                </a:solidFill>
              </a:rPr>
              <a:t>(20 à 28 % </a:t>
            </a:r>
            <a:r>
              <a:rPr lang="fr-FR" u="none" dirty="0" smtClean="0">
                <a:solidFill>
                  <a:schemeClr val="bg2"/>
                </a:solidFill>
              </a:rPr>
              <a:t>)</a:t>
            </a:r>
          </a:p>
          <a:p>
            <a:pPr marL="742950" lvl="1" indent="-285750">
              <a:spcBef>
                <a:spcPct val="20000"/>
              </a:spcBef>
              <a:buClr>
                <a:schemeClr val="bg2"/>
              </a:buClr>
              <a:buFontTx/>
              <a:buChar char="•"/>
            </a:pPr>
            <a:r>
              <a:rPr lang="fr-FR" u="none" dirty="0" smtClean="0">
                <a:solidFill>
                  <a:schemeClr val="bg2"/>
                </a:solidFill>
              </a:rPr>
              <a:t>glucides</a:t>
            </a:r>
          </a:p>
          <a:p>
            <a:pPr marL="742950" lvl="1" indent="-285750">
              <a:spcBef>
                <a:spcPct val="20000"/>
              </a:spcBef>
              <a:buClr>
                <a:schemeClr val="bg2"/>
              </a:buClr>
              <a:buFontTx/>
              <a:buChar char="•"/>
            </a:pPr>
            <a:r>
              <a:rPr lang="fr-FR" u="none" dirty="0" smtClean="0">
                <a:solidFill>
                  <a:schemeClr val="bg2"/>
                </a:solidFill>
              </a:rPr>
              <a:t>vitamines</a:t>
            </a:r>
          </a:p>
          <a:p>
            <a:pPr marL="742950" lvl="1" indent="-285750">
              <a:spcBef>
                <a:spcPct val="20000"/>
              </a:spcBef>
              <a:buClr>
                <a:schemeClr val="bg2"/>
              </a:buClr>
              <a:buFontTx/>
              <a:buChar char="•"/>
            </a:pPr>
            <a:r>
              <a:rPr lang="fr-FR" u="none" dirty="0" smtClean="0">
                <a:solidFill>
                  <a:schemeClr val="bg2"/>
                </a:solidFill>
              </a:rPr>
              <a:t>minéraux</a:t>
            </a:r>
            <a:endParaRPr lang="fr-FR" u="none" dirty="0">
              <a:solidFill>
                <a:schemeClr val="bg2"/>
              </a:solidFill>
            </a:endParaRPr>
          </a:p>
          <a:p>
            <a:pPr marL="742950" lvl="1" indent="-285750">
              <a:spcBef>
                <a:spcPct val="20000"/>
              </a:spcBef>
              <a:buClr>
                <a:schemeClr val="bg2"/>
              </a:buClr>
              <a:buFontTx/>
              <a:buChar char="•"/>
            </a:pPr>
            <a:r>
              <a:rPr lang="fr-FR" u="none" dirty="0" smtClean="0">
                <a:solidFill>
                  <a:schemeClr val="bg2"/>
                </a:solidFill>
              </a:rPr>
              <a:t>pigments</a:t>
            </a:r>
          </a:p>
          <a:p>
            <a:pPr marL="742950" lvl="1" indent="-285750">
              <a:spcBef>
                <a:spcPct val="20000"/>
              </a:spcBef>
              <a:buClr>
                <a:schemeClr val="bg2"/>
              </a:buClr>
              <a:buFontTx/>
              <a:buChar char="•"/>
            </a:pPr>
            <a:r>
              <a:rPr lang="fr-FR" u="none" dirty="0" smtClean="0">
                <a:solidFill>
                  <a:schemeClr val="bg2"/>
                </a:solidFill>
              </a:rPr>
              <a:t>additifs</a:t>
            </a:r>
            <a:endParaRPr lang="fr-FR" u="none" dirty="0">
              <a:solidFill>
                <a:schemeClr val="bg2"/>
              </a:solidFill>
            </a:endParaRPr>
          </a:p>
          <a:p>
            <a:pPr lvl="1">
              <a:spcBef>
                <a:spcPct val="20000"/>
              </a:spcBef>
              <a:buClr>
                <a:schemeClr val="bg2"/>
              </a:buClr>
            </a:pPr>
            <a:endParaRPr lang="fr-FR" u="none" dirty="0">
              <a:solidFill>
                <a:schemeClr val="bg2"/>
              </a:solidFill>
            </a:endParaRPr>
          </a:p>
        </p:txBody>
      </p:sp>
      <p:sp>
        <p:nvSpPr>
          <p:cNvPr id="2" name="Parenthèses 1"/>
          <p:cNvSpPr/>
          <p:nvPr/>
        </p:nvSpPr>
        <p:spPr bwMode="auto">
          <a:xfrm>
            <a:off x="5364088" y="1843901"/>
            <a:ext cx="45719" cy="1008112"/>
          </a:xfrm>
          <a:prstGeom prst="bracketPair">
            <a:avLst/>
          </a:prstGeom>
          <a:solidFill>
            <a:srgbClr val="990033"/>
          </a:solidFill>
          <a:ln w="9525" cap="flat" cmpd="sng" algn="ctr">
            <a:solidFill>
              <a:srgbClr val="99003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400" b="0" i="0" u="sng" strike="noStrike" cap="none" normalizeH="0" baseline="0" smtClean="0">
              <a:ln>
                <a:noFill/>
              </a:ln>
              <a:solidFill>
                <a:srgbClr val="003399"/>
              </a:solidFill>
              <a:effectLst/>
              <a:latin typeface="Arial" charset="0"/>
            </a:endParaRPr>
          </a:p>
        </p:txBody>
      </p:sp>
      <p:sp>
        <p:nvSpPr>
          <p:cNvPr id="4" name="ZoneTexte 3"/>
          <p:cNvSpPr txBox="1"/>
          <p:nvPr/>
        </p:nvSpPr>
        <p:spPr>
          <a:xfrm>
            <a:off x="5489848" y="2064471"/>
            <a:ext cx="1512168" cy="461665"/>
          </a:xfrm>
          <a:prstGeom prst="rect">
            <a:avLst/>
          </a:prstGeom>
          <a:noFill/>
        </p:spPr>
        <p:txBody>
          <a:bodyPr wrap="square" rtlCol="0">
            <a:spAutoFit/>
          </a:bodyPr>
          <a:lstStyle/>
          <a:p>
            <a:r>
              <a:rPr lang="fr-FR" u="none" dirty="0" smtClean="0">
                <a:solidFill>
                  <a:srgbClr val="990033"/>
                </a:solidFill>
              </a:rPr>
              <a:t>Energie</a:t>
            </a:r>
            <a:endParaRPr lang="fr-FR" u="none" dirty="0">
              <a:solidFill>
                <a:srgbClr val="990033"/>
              </a:solidFill>
            </a:endParaRPr>
          </a:p>
        </p:txBody>
      </p:sp>
      <p:pic>
        <p:nvPicPr>
          <p:cNvPr id="1128450"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4860032" y="2996952"/>
            <a:ext cx="4283968" cy="380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descr="D:\Mes images\LOGOS\logo_isara_quadri.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eur droit 13"/>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Composition de l’aliment</a:t>
            </a:r>
            <a:endParaRPr lang="fr-FR" u="none" dirty="0">
              <a:solidFill>
                <a:srgbClr val="006600"/>
              </a:solidFill>
              <a:effectLst>
                <a:outerShdw blurRad="38100" dist="38100" dir="2700000" algn="tl">
                  <a:srgbClr val="000000">
                    <a:alpha val="43137"/>
                  </a:srgbClr>
                </a:outerShdw>
              </a:effectLst>
            </a:endParaRPr>
          </a:p>
        </p:txBody>
      </p:sp>
      <p:sp>
        <p:nvSpPr>
          <p:cNvPr id="20" name="ZoneTexte 19">
            <a:hlinkClick r:id="rId5"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21" name="ZoneTexte 20">
            <a:hlinkClick r:id="rId6"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22" name="ZoneTexte 21">
            <a:hlinkClick r:id="rId7"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23" name="ZoneTexte 22">
            <a:hlinkClick r:id="rId8"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24" name="ZoneTexte 23">
            <a:hlinkClick r:id="rId9"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25" name="ZoneTexte 24">
            <a:hlinkClick r:id="rId10"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36" name="ZoneTexte 35">
            <a:hlinkClick r:id="rId11" action="ppaction://hlinksldjump"/>
          </p:cNvPr>
          <p:cNvSpPr txBox="1"/>
          <p:nvPr/>
        </p:nvSpPr>
        <p:spPr>
          <a:xfrm>
            <a:off x="-6350" y="3599242"/>
            <a:ext cx="1080238" cy="276999"/>
          </a:xfrm>
          <a:prstGeom prst="rect">
            <a:avLst/>
          </a:prstGeom>
          <a:solidFill>
            <a:srgbClr val="CC0000"/>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37" name="ZoneTexte 36">
            <a:hlinkClick r:id="rId12"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38" name="ZoneTexte 37">
            <a:hlinkClick r:id="rId13"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39" name="ZoneTexte 38">
            <a:hlinkClick r:id="rId14" action="ppaction://hlinksldjump"/>
          </p:cNvPr>
          <p:cNvSpPr txBox="1"/>
          <p:nvPr/>
        </p:nvSpPr>
        <p:spPr>
          <a:xfrm>
            <a:off x="0" y="2808672"/>
            <a:ext cx="1079347" cy="269304"/>
          </a:xfrm>
          <a:prstGeom prst="rect">
            <a:avLst/>
          </a:prstGeom>
          <a:solidFill>
            <a:srgbClr val="990033"/>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extLst>
      <p:ext uri="{BB962C8B-B14F-4D97-AF65-F5344CB8AC3E}">
        <p14:creationId xmlns:p14="http://schemas.microsoft.com/office/powerpoint/2010/main" val="15611050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pic>
        <p:nvPicPr>
          <p:cNvPr id="987138" name="Picture 2" descr="truite AEC nettoyée - copie"/>
          <p:cNvPicPr>
            <a:picLocks noChangeAspect="1" noChangeArrowheads="1"/>
          </p:cNvPicPr>
          <p:nvPr/>
        </p:nvPicPr>
        <p:blipFill>
          <a:blip r:embed="rId3" cstate="print">
            <a:lum bright="6000"/>
            <a:extLst>
              <a:ext uri="{28A0092B-C50C-407E-A947-70E740481C1C}">
                <a14:useLocalDpi xmlns:a14="http://schemas.microsoft.com/office/drawing/2010/main" val="0"/>
              </a:ext>
            </a:extLst>
          </a:blip>
          <a:srcRect/>
          <a:stretch>
            <a:fillRect/>
          </a:stretch>
        </p:blipFill>
        <p:spPr bwMode="auto">
          <a:xfrm>
            <a:off x="3457127" y="2564904"/>
            <a:ext cx="5378450" cy="2028825"/>
          </a:xfrm>
          <a:prstGeom prst="rect">
            <a:avLst/>
          </a:prstGeom>
          <a:noFill/>
        </p:spPr>
      </p:pic>
      <p:sp>
        <p:nvSpPr>
          <p:cNvPr id="987141" name="Oval 5" descr="Grands confettis"/>
          <p:cNvSpPr>
            <a:spLocks noChangeArrowheads="1"/>
          </p:cNvSpPr>
          <p:nvPr/>
        </p:nvSpPr>
        <p:spPr bwMode="auto">
          <a:xfrm>
            <a:off x="1314054" y="1111796"/>
            <a:ext cx="708976" cy="800100"/>
          </a:xfrm>
          <a:prstGeom prst="ellipse">
            <a:avLst/>
          </a:prstGeom>
          <a:pattFill prst="lgConfetti">
            <a:fgClr>
              <a:srgbClr val="CCFFCC"/>
            </a:fgClr>
            <a:bgClr>
              <a:srgbClr val="3399FF"/>
            </a:bgClr>
          </a:pattFill>
          <a:ln w="12700">
            <a:solidFill>
              <a:schemeClr val="tx1"/>
            </a:solidFill>
            <a:round/>
            <a:headEnd/>
            <a:tailEnd/>
          </a:ln>
          <a:effectLst/>
        </p:spPr>
        <p:txBody>
          <a:bodyPr wrap="none" lIns="132423" tIns="66212" rIns="132423" bIns="66212" anchor="ctr"/>
          <a:lstStyle/>
          <a:p>
            <a:pPr algn="ctr" defTabSz="1323975" eaLnBrk="0" hangingPunct="0"/>
            <a:r>
              <a:rPr lang="en-GB" sz="2000" b="1" u="none" dirty="0">
                <a:solidFill>
                  <a:srgbClr val="000066"/>
                </a:solidFill>
              </a:rPr>
              <a:t>pH</a:t>
            </a:r>
          </a:p>
        </p:txBody>
      </p:sp>
      <p:sp>
        <p:nvSpPr>
          <p:cNvPr id="987142" name="Oval 6" descr="Grands confettis"/>
          <p:cNvSpPr>
            <a:spLocks noChangeArrowheads="1"/>
          </p:cNvSpPr>
          <p:nvPr/>
        </p:nvSpPr>
        <p:spPr bwMode="auto">
          <a:xfrm>
            <a:off x="2011310" y="1111796"/>
            <a:ext cx="708976" cy="800100"/>
          </a:xfrm>
          <a:prstGeom prst="ellipse">
            <a:avLst/>
          </a:prstGeom>
          <a:pattFill prst="lgConfetti">
            <a:fgClr>
              <a:schemeClr val="accent1"/>
            </a:fgClr>
            <a:bgClr>
              <a:srgbClr val="3366FF"/>
            </a:bgClr>
          </a:pattFill>
          <a:ln w="12700">
            <a:solidFill>
              <a:schemeClr val="tx1"/>
            </a:solidFill>
            <a:round/>
            <a:headEnd/>
            <a:tailEnd/>
          </a:ln>
          <a:effectLst/>
        </p:spPr>
        <p:txBody>
          <a:bodyPr wrap="none" lIns="132423" tIns="66212" rIns="132423" bIns="66212" anchor="ctr"/>
          <a:lstStyle/>
          <a:p>
            <a:pPr algn="ctr" defTabSz="1323975" eaLnBrk="0" hangingPunct="0"/>
            <a:r>
              <a:rPr lang="en-GB" b="1" u="none" dirty="0">
                <a:solidFill>
                  <a:srgbClr val="000066"/>
                </a:solidFill>
              </a:rPr>
              <a:t>S</a:t>
            </a:r>
            <a:r>
              <a:rPr lang="fr-FR" b="1" u="none" dirty="0">
                <a:solidFill>
                  <a:srgbClr val="000066"/>
                </a:solidFill>
              </a:rPr>
              <a:t>‰</a:t>
            </a:r>
            <a:r>
              <a:rPr lang="fr-FR" dirty="0"/>
              <a:t> </a:t>
            </a:r>
            <a:endParaRPr lang="en-GB" dirty="0"/>
          </a:p>
        </p:txBody>
      </p:sp>
      <p:sp>
        <p:nvSpPr>
          <p:cNvPr id="987149" name="AutoShape 13"/>
          <p:cNvSpPr>
            <a:spLocks noChangeArrowheads="1"/>
          </p:cNvSpPr>
          <p:nvPr/>
        </p:nvSpPr>
        <p:spPr bwMode="auto">
          <a:xfrm rot="18328626">
            <a:off x="6718350" y="4234635"/>
            <a:ext cx="294279" cy="935476"/>
          </a:xfrm>
          <a:prstGeom prst="downArrow">
            <a:avLst>
              <a:gd name="adj1" fmla="val 50000"/>
              <a:gd name="adj2" fmla="val 70588"/>
            </a:avLst>
          </a:prstGeom>
          <a:solidFill>
            <a:srgbClr val="663300"/>
          </a:solidFill>
          <a:ln w="12700">
            <a:solidFill>
              <a:schemeClr val="tx1"/>
            </a:solidFill>
            <a:miter lim="800000"/>
            <a:headEnd/>
            <a:tailEnd/>
          </a:ln>
          <a:effectLst/>
        </p:spPr>
        <p:txBody>
          <a:bodyPr wrap="none" anchor="ctr"/>
          <a:lstStyle/>
          <a:p>
            <a:endParaRPr lang="fr-FR"/>
          </a:p>
        </p:txBody>
      </p:sp>
      <p:sp>
        <p:nvSpPr>
          <p:cNvPr id="987151" name="Oval 15" descr="Grands confettis"/>
          <p:cNvSpPr>
            <a:spLocks noChangeArrowheads="1"/>
          </p:cNvSpPr>
          <p:nvPr/>
        </p:nvSpPr>
        <p:spPr bwMode="auto">
          <a:xfrm>
            <a:off x="3563888" y="692696"/>
            <a:ext cx="1180852" cy="1333500"/>
          </a:xfrm>
          <a:prstGeom prst="ellipse">
            <a:avLst/>
          </a:prstGeom>
          <a:pattFill prst="lgConfetti">
            <a:fgClr>
              <a:schemeClr val="accent1"/>
            </a:fgClr>
            <a:bgClr>
              <a:srgbClr val="3366FF"/>
            </a:bgClr>
          </a:pattFill>
          <a:ln w="12700">
            <a:solidFill>
              <a:schemeClr val="tx1"/>
            </a:solidFill>
            <a:round/>
            <a:headEnd/>
            <a:tailEnd/>
          </a:ln>
          <a:effectLst/>
        </p:spPr>
        <p:txBody>
          <a:bodyPr wrap="none" lIns="132423" tIns="66212" rIns="132423" bIns="66212" anchor="ctr"/>
          <a:lstStyle/>
          <a:p>
            <a:pPr algn="ctr" defTabSz="1323975" eaLnBrk="0" hangingPunct="0"/>
            <a:r>
              <a:rPr lang="en-GB" b="1" u="none">
                <a:solidFill>
                  <a:srgbClr val="000066"/>
                </a:solidFill>
              </a:rPr>
              <a:t>T°</a:t>
            </a:r>
          </a:p>
        </p:txBody>
      </p:sp>
      <p:sp>
        <p:nvSpPr>
          <p:cNvPr id="987152" name="Oval 16" descr="Grands confettis"/>
          <p:cNvSpPr>
            <a:spLocks noChangeArrowheads="1"/>
          </p:cNvSpPr>
          <p:nvPr/>
        </p:nvSpPr>
        <p:spPr bwMode="auto">
          <a:xfrm>
            <a:off x="2708566" y="972096"/>
            <a:ext cx="867043" cy="977900"/>
          </a:xfrm>
          <a:prstGeom prst="ellipse">
            <a:avLst/>
          </a:prstGeom>
          <a:pattFill prst="lgConfetti">
            <a:fgClr>
              <a:srgbClr val="CCFFCC"/>
            </a:fgClr>
            <a:bgClr>
              <a:srgbClr val="3399FF"/>
            </a:bgClr>
          </a:pattFill>
          <a:ln w="12700">
            <a:solidFill>
              <a:schemeClr val="tx1"/>
            </a:solidFill>
            <a:round/>
            <a:headEnd/>
            <a:tailEnd/>
          </a:ln>
          <a:effectLst/>
        </p:spPr>
        <p:txBody>
          <a:bodyPr wrap="none" lIns="132423" tIns="66212" rIns="132423" bIns="66212" anchor="ctr"/>
          <a:lstStyle/>
          <a:p>
            <a:pPr algn="ctr" defTabSz="1323975" eaLnBrk="0" hangingPunct="0"/>
            <a:r>
              <a:rPr lang="en-GB" b="1" u="none">
                <a:solidFill>
                  <a:srgbClr val="000066"/>
                </a:solidFill>
              </a:rPr>
              <a:t>O</a:t>
            </a:r>
            <a:r>
              <a:rPr lang="en-GB" b="1" u="none" baseline="-25000">
                <a:solidFill>
                  <a:srgbClr val="000066"/>
                </a:solidFill>
              </a:rPr>
              <a:t>2</a:t>
            </a:r>
            <a:endParaRPr lang="en-GB" b="1" u="none">
              <a:solidFill>
                <a:srgbClr val="000066"/>
              </a:solidFill>
            </a:endParaRPr>
          </a:p>
        </p:txBody>
      </p:sp>
      <p:pic>
        <p:nvPicPr>
          <p:cNvPr id="20" name="Picture 2" descr="D:\Mes images\LOGOS\logo_isara_quadri.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20"/>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Utilisation de l’énergie</a:t>
            </a:r>
            <a:endParaRPr lang="fr-FR" u="none" dirty="0">
              <a:solidFill>
                <a:srgbClr val="006600"/>
              </a:solidFill>
              <a:effectLst>
                <a:outerShdw blurRad="38100" dist="38100" dir="2700000" algn="tl">
                  <a:srgbClr val="000000">
                    <a:alpha val="43137"/>
                  </a:srgbClr>
                </a:outerShdw>
              </a:effectLst>
            </a:endParaRPr>
          </a:p>
        </p:txBody>
      </p:sp>
      <p:sp>
        <p:nvSpPr>
          <p:cNvPr id="987146" name="AutoShape 10"/>
          <p:cNvSpPr>
            <a:spLocks noChangeArrowheads="1"/>
          </p:cNvSpPr>
          <p:nvPr/>
        </p:nvSpPr>
        <p:spPr bwMode="auto">
          <a:xfrm rot="2484143">
            <a:off x="4407194" y="4193633"/>
            <a:ext cx="400612" cy="914400"/>
          </a:xfrm>
          <a:prstGeom prst="downArrow">
            <a:avLst>
              <a:gd name="adj1" fmla="val 50000"/>
              <a:gd name="adj2" fmla="val 42478"/>
            </a:avLst>
          </a:prstGeom>
          <a:gradFill rotWithShape="0">
            <a:gsLst>
              <a:gs pos="0">
                <a:schemeClr val="bg1"/>
              </a:gs>
              <a:gs pos="100000">
                <a:srgbClr val="FF0000"/>
              </a:gs>
            </a:gsLst>
            <a:lin ang="18900000" scaled="1"/>
          </a:gradFill>
          <a:ln w="12700">
            <a:solidFill>
              <a:schemeClr val="tx1"/>
            </a:solidFill>
            <a:miter lim="800000"/>
            <a:headEnd/>
            <a:tailEnd/>
          </a:ln>
          <a:effectLst/>
        </p:spPr>
        <p:txBody>
          <a:bodyPr wrap="none" anchor="ctr"/>
          <a:lstStyle/>
          <a:p>
            <a:endParaRPr lang="fr-FR"/>
          </a:p>
        </p:txBody>
      </p:sp>
      <p:sp>
        <p:nvSpPr>
          <p:cNvPr id="987148" name="AutoShape 12"/>
          <p:cNvSpPr>
            <a:spLocks noChangeArrowheads="1"/>
          </p:cNvSpPr>
          <p:nvPr/>
        </p:nvSpPr>
        <p:spPr bwMode="auto">
          <a:xfrm rot="8430641">
            <a:off x="3054740" y="4290646"/>
            <a:ext cx="1241425" cy="342900"/>
          </a:xfrm>
          <a:prstGeom prst="rightArrow">
            <a:avLst>
              <a:gd name="adj1" fmla="val 50000"/>
              <a:gd name="adj2" fmla="val 90509"/>
            </a:avLst>
          </a:prstGeom>
          <a:gradFill rotWithShape="0">
            <a:gsLst>
              <a:gs pos="0">
                <a:schemeClr val="bg1"/>
              </a:gs>
              <a:gs pos="100000">
                <a:schemeClr val="accent2"/>
              </a:gs>
            </a:gsLst>
            <a:lin ang="18900000" scaled="1"/>
          </a:gradFill>
          <a:ln w="12700">
            <a:solidFill>
              <a:schemeClr val="tx1"/>
            </a:solidFill>
            <a:miter lim="800000"/>
            <a:headEnd/>
            <a:tailEnd/>
          </a:ln>
          <a:effectLst/>
        </p:spPr>
        <p:txBody>
          <a:bodyPr wrap="none" anchor="ctr"/>
          <a:lstStyle/>
          <a:p>
            <a:endParaRPr lang="fr-FR"/>
          </a:p>
        </p:txBody>
      </p:sp>
      <p:sp>
        <p:nvSpPr>
          <p:cNvPr id="987150" name="AutoShape 14"/>
          <p:cNvSpPr>
            <a:spLocks noChangeArrowheads="1"/>
          </p:cNvSpPr>
          <p:nvPr/>
        </p:nvSpPr>
        <p:spPr bwMode="auto">
          <a:xfrm rot="2472163">
            <a:off x="5615852" y="4286188"/>
            <a:ext cx="342900" cy="559324"/>
          </a:xfrm>
          <a:prstGeom prst="downArrow">
            <a:avLst>
              <a:gd name="adj1" fmla="val 50000"/>
              <a:gd name="adj2" fmla="val 57755"/>
            </a:avLst>
          </a:prstGeom>
          <a:solidFill>
            <a:srgbClr val="FFCC00"/>
          </a:solidFill>
          <a:ln w="12700">
            <a:solidFill>
              <a:schemeClr val="tx1"/>
            </a:solidFill>
            <a:miter lim="800000"/>
            <a:headEnd/>
            <a:tailEnd/>
          </a:ln>
          <a:effectLst/>
        </p:spPr>
        <p:txBody>
          <a:bodyPr wrap="none" anchor="ctr"/>
          <a:lstStyle/>
          <a:p>
            <a:endParaRPr lang="fr-FR"/>
          </a:p>
        </p:txBody>
      </p:sp>
      <p:sp>
        <p:nvSpPr>
          <p:cNvPr id="987147" name="AutoShape 11"/>
          <p:cNvSpPr>
            <a:spLocks noChangeArrowheads="1"/>
          </p:cNvSpPr>
          <p:nvPr/>
        </p:nvSpPr>
        <p:spPr bwMode="auto">
          <a:xfrm>
            <a:off x="2547490" y="3352304"/>
            <a:ext cx="644525" cy="457200"/>
          </a:xfrm>
          <a:prstGeom prst="rightArrow">
            <a:avLst>
              <a:gd name="adj1" fmla="val 50000"/>
              <a:gd name="adj2" fmla="val 35243"/>
            </a:avLst>
          </a:prstGeom>
          <a:gradFill rotWithShape="0">
            <a:gsLst>
              <a:gs pos="0">
                <a:schemeClr val="bg1"/>
              </a:gs>
              <a:gs pos="100000">
                <a:srgbClr val="663300"/>
              </a:gs>
            </a:gsLst>
            <a:lin ang="18900000" scaled="1"/>
          </a:gradFill>
          <a:ln w="12700">
            <a:solidFill>
              <a:schemeClr val="tx1"/>
            </a:solidFill>
            <a:miter lim="800000"/>
            <a:headEnd/>
            <a:tailEnd/>
          </a:ln>
          <a:effectLst/>
        </p:spPr>
        <p:txBody>
          <a:bodyPr wrap="none" anchor="ctr"/>
          <a:lstStyle/>
          <a:p>
            <a:pPr algn="ctr"/>
            <a:endParaRPr lang="fr-FR" sz="1800"/>
          </a:p>
        </p:txBody>
      </p:sp>
      <p:sp>
        <p:nvSpPr>
          <p:cNvPr id="987140" name="Text Box 4"/>
          <p:cNvSpPr txBox="1">
            <a:spLocks noChangeArrowheads="1"/>
          </p:cNvSpPr>
          <p:nvPr/>
        </p:nvSpPr>
        <p:spPr bwMode="auto">
          <a:xfrm>
            <a:off x="1350564" y="3352304"/>
            <a:ext cx="1247275" cy="410716"/>
          </a:xfrm>
          <a:prstGeom prst="rect">
            <a:avLst/>
          </a:prstGeom>
          <a:noFill/>
          <a:ln w="12700">
            <a:noFill/>
            <a:miter lim="800000"/>
            <a:headEnd/>
            <a:tailEnd/>
          </a:ln>
          <a:effectLst/>
        </p:spPr>
        <p:txBody>
          <a:bodyPr wrap="square" lIns="132423" tIns="66212" rIns="132423" bIns="66212">
            <a:spAutoFit/>
          </a:bodyPr>
          <a:lstStyle/>
          <a:p>
            <a:pPr algn="ctr" defTabSz="1323975" eaLnBrk="0" hangingPunct="0">
              <a:spcBef>
                <a:spcPct val="50000"/>
              </a:spcBef>
            </a:pPr>
            <a:r>
              <a:rPr lang="fr-FR" sz="1800" u="none" dirty="0" smtClean="0">
                <a:solidFill>
                  <a:schemeClr val="bg2"/>
                </a:solidFill>
              </a:rPr>
              <a:t>Aliment</a:t>
            </a:r>
            <a:endParaRPr lang="fr-FR" sz="1800" u="none" dirty="0">
              <a:solidFill>
                <a:schemeClr val="bg2"/>
              </a:solidFill>
            </a:endParaRPr>
          </a:p>
        </p:txBody>
      </p:sp>
      <p:sp>
        <p:nvSpPr>
          <p:cNvPr id="45" name="ZoneTexte 44"/>
          <p:cNvSpPr txBox="1"/>
          <p:nvPr/>
        </p:nvSpPr>
        <p:spPr>
          <a:xfrm>
            <a:off x="6444208" y="6590529"/>
            <a:ext cx="2699792" cy="276999"/>
          </a:xfrm>
          <a:prstGeom prst="rect">
            <a:avLst/>
          </a:prstGeom>
          <a:noFill/>
        </p:spPr>
        <p:txBody>
          <a:bodyPr wrap="square" rtlCol="0">
            <a:spAutoFit/>
          </a:bodyPr>
          <a:lstStyle/>
          <a:p>
            <a:r>
              <a:rPr lang="en-US" sz="1200" i="1" u="none" dirty="0" smtClean="0">
                <a:solidFill>
                  <a:schemeClr val="bg2"/>
                </a:solidFill>
              </a:rPr>
              <a:t>Source : Pierre </a:t>
            </a:r>
            <a:r>
              <a:rPr lang="en-US" sz="1200" i="1" u="none" dirty="0" err="1" smtClean="0">
                <a:solidFill>
                  <a:schemeClr val="bg2"/>
                </a:solidFill>
              </a:rPr>
              <a:t>Griot</a:t>
            </a:r>
            <a:r>
              <a:rPr lang="en-US" sz="1200" i="1" u="none" dirty="0" smtClean="0">
                <a:solidFill>
                  <a:schemeClr val="bg2"/>
                </a:solidFill>
              </a:rPr>
              <a:t>, </a:t>
            </a:r>
            <a:r>
              <a:rPr lang="en-US" sz="1200" i="1" u="none" dirty="0" err="1" smtClean="0">
                <a:solidFill>
                  <a:schemeClr val="bg2"/>
                </a:solidFill>
              </a:rPr>
              <a:t>Ecole</a:t>
            </a:r>
            <a:r>
              <a:rPr lang="en-US" sz="1200" i="1" u="none" dirty="0" smtClean="0">
                <a:solidFill>
                  <a:schemeClr val="bg2"/>
                </a:solidFill>
              </a:rPr>
              <a:t> de </a:t>
            </a:r>
            <a:r>
              <a:rPr lang="en-US" sz="1200" i="1" u="none" dirty="0" err="1" smtClean="0">
                <a:solidFill>
                  <a:schemeClr val="bg2"/>
                </a:solidFill>
              </a:rPr>
              <a:t>Poisy</a:t>
            </a:r>
            <a:endParaRPr lang="en-US" sz="1200" i="1" u="none" dirty="0">
              <a:solidFill>
                <a:schemeClr val="bg2"/>
              </a:solidFill>
            </a:endParaRPr>
          </a:p>
        </p:txBody>
      </p:sp>
      <p:sp>
        <p:nvSpPr>
          <p:cNvPr id="33" name="ZoneTexte 32">
            <a:hlinkClick r:id="rId5"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34" name="ZoneTexte 33">
            <a:hlinkClick r:id="rId6"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46" name="ZoneTexte 45">
            <a:hlinkClick r:id="rId7"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47" name="ZoneTexte 46">
            <a:hlinkClick r:id="rId8"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48" name="ZoneTexte 47">
            <a:hlinkClick r:id="rId9"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49" name="ZoneTexte 48">
            <a:hlinkClick r:id="rId10"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50" name="ZoneTexte 49">
            <a:hlinkClick r:id="rId11" action="ppaction://hlinksldjump"/>
          </p:cNvPr>
          <p:cNvSpPr txBox="1"/>
          <p:nvPr/>
        </p:nvSpPr>
        <p:spPr>
          <a:xfrm>
            <a:off x="-6350" y="3599242"/>
            <a:ext cx="1080238" cy="276999"/>
          </a:xfrm>
          <a:prstGeom prst="rect">
            <a:avLst/>
          </a:prstGeom>
          <a:solidFill>
            <a:srgbClr val="CC0000"/>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51" name="ZoneTexte 50">
            <a:hlinkClick r:id="rId12"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52" name="ZoneTexte 51">
            <a:hlinkClick r:id="rId13"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53" name="ZoneTexte 52">
            <a:hlinkClick r:id="rId14" action="ppaction://hlinksldjump"/>
          </p:cNvPr>
          <p:cNvSpPr txBox="1"/>
          <p:nvPr/>
        </p:nvSpPr>
        <p:spPr>
          <a:xfrm>
            <a:off x="0" y="2808672"/>
            <a:ext cx="1079347" cy="269304"/>
          </a:xfrm>
          <a:prstGeom prst="rect">
            <a:avLst/>
          </a:prstGeom>
          <a:solidFill>
            <a:srgbClr val="990033"/>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grpSp>
        <p:nvGrpSpPr>
          <p:cNvPr id="9" name="Groupe 8"/>
          <p:cNvGrpSpPr/>
          <p:nvPr/>
        </p:nvGrpSpPr>
        <p:grpSpPr>
          <a:xfrm>
            <a:off x="1168524" y="1706538"/>
            <a:ext cx="7831188" cy="4115516"/>
            <a:chOff x="1168524" y="1706538"/>
            <a:chExt cx="7831188" cy="4115516"/>
          </a:xfrm>
        </p:grpSpPr>
        <p:sp>
          <p:nvSpPr>
            <p:cNvPr id="987145" name="Text Box 9"/>
            <p:cNvSpPr txBox="1">
              <a:spLocks noChangeArrowheads="1"/>
            </p:cNvSpPr>
            <p:nvPr/>
          </p:nvSpPr>
          <p:spPr bwMode="auto">
            <a:xfrm>
              <a:off x="4807415" y="1706538"/>
              <a:ext cx="3148961" cy="410716"/>
            </a:xfrm>
            <a:prstGeom prst="rect">
              <a:avLst/>
            </a:prstGeom>
            <a:solidFill>
              <a:srgbClr val="CCECFF">
                <a:alpha val="50000"/>
              </a:srgbClr>
            </a:solidFill>
            <a:ln w="12700">
              <a:noFill/>
              <a:miter lim="800000"/>
              <a:headEnd/>
              <a:tailEnd/>
            </a:ln>
            <a:effectLst/>
          </p:spPr>
          <p:txBody>
            <a:bodyPr wrap="square" lIns="132423" tIns="66212" rIns="132423" bIns="66212">
              <a:spAutoFit/>
            </a:bodyPr>
            <a:lstStyle/>
            <a:p>
              <a:pPr algn="ctr" defTabSz="1323975" eaLnBrk="0" hangingPunct="0">
                <a:spcBef>
                  <a:spcPct val="50000"/>
                </a:spcBef>
              </a:pPr>
              <a:r>
                <a:rPr lang="fr-FR" sz="1800" u="none" dirty="0">
                  <a:solidFill>
                    <a:schemeClr val="bg2"/>
                  </a:solidFill>
                </a:rPr>
                <a:t>Energie nette </a:t>
              </a:r>
              <a:r>
                <a:rPr lang="fr-FR" sz="1800" u="none" dirty="0" smtClean="0">
                  <a:solidFill>
                    <a:schemeClr val="bg2"/>
                  </a:solidFill>
                </a:rPr>
                <a:t>(70 </a:t>
              </a:r>
              <a:r>
                <a:rPr lang="fr-FR" sz="1800" u="none" dirty="0">
                  <a:solidFill>
                    <a:schemeClr val="bg2"/>
                  </a:solidFill>
                </a:rPr>
                <a:t>à 75</a:t>
              </a:r>
              <a:r>
                <a:rPr lang="fr-FR" sz="1800" u="none" dirty="0" smtClean="0">
                  <a:solidFill>
                    <a:schemeClr val="bg2"/>
                  </a:solidFill>
                </a:rPr>
                <a:t>%)</a:t>
              </a:r>
              <a:endParaRPr lang="fr-FR" sz="1800" u="none" dirty="0">
                <a:solidFill>
                  <a:schemeClr val="bg2"/>
                </a:solidFill>
              </a:endParaRPr>
            </a:p>
          </p:txBody>
        </p:sp>
        <p:sp>
          <p:nvSpPr>
            <p:cNvPr id="25" name="Text Box 4"/>
            <p:cNvSpPr txBox="1">
              <a:spLocks noChangeArrowheads="1"/>
            </p:cNvSpPr>
            <p:nvPr/>
          </p:nvSpPr>
          <p:spPr bwMode="auto">
            <a:xfrm>
              <a:off x="1168524" y="2734118"/>
              <a:ext cx="2175890" cy="687715"/>
            </a:xfrm>
            <a:prstGeom prst="rect">
              <a:avLst/>
            </a:prstGeom>
            <a:solidFill>
              <a:srgbClr val="CCECFF"/>
            </a:solidFill>
            <a:ln w="12700">
              <a:noFill/>
              <a:miter lim="800000"/>
              <a:headEnd/>
              <a:tailEnd/>
            </a:ln>
            <a:effectLst/>
          </p:spPr>
          <p:txBody>
            <a:bodyPr wrap="square" lIns="132423" tIns="66212" rIns="132423" bIns="66212">
              <a:spAutoFit/>
            </a:bodyPr>
            <a:lstStyle/>
            <a:p>
              <a:pPr algn="ctr" defTabSz="1323975" eaLnBrk="0" hangingPunct="0">
                <a:spcBef>
                  <a:spcPct val="50000"/>
                </a:spcBef>
              </a:pPr>
              <a:r>
                <a:rPr lang="fr-FR" sz="1800" u="none" dirty="0" smtClean="0">
                  <a:solidFill>
                    <a:schemeClr val="bg2"/>
                  </a:solidFill>
                </a:rPr>
                <a:t>Energie brute 100%</a:t>
              </a:r>
              <a:endParaRPr lang="fr-FR" sz="1800" u="none" dirty="0">
                <a:solidFill>
                  <a:schemeClr val="bg2"/>
                </a:solidFill>
              </a:endParaRPr>
            </a:p>
          </p:txBody>
        </p:sp>
        <p:sp>
          <p:nvSpPr>
            <p:cNvPr id="3" name="ZoneTexte 2"/>
            <p:cNvSpPr txBox="1"/>
            <p:nvPr/>
          </p:nvSpPr>
          <p:spPr>
            <a:xfrm>
              <a:off x="2054046" y="5452722"/>
              <a:ext cx="3443518" cy="369332"/>
            </a:xfrm>
            <a:prstGeom prst="rect">
              <a:avLst/>
            </a:prstGeom>
            <a:solidFill>
              <a:srgbClr val="CCECFF"/>
            </a:solidFill>
          </p:spPr>
          <p:txBody>
            <a:bodyPr wrap="square" rtlCol="0">
              <a:spAutoFit/>
            </a:bodyPr>
            <a:lstStyle/>
            <a:p>
              <a:pPr algn="ctr"/>
              <a:r>
                <a:rPr lang="fr-FR" sz="1800" u="none" dirty="0" smtClean="0">
                  <a:solidFill>
                    <a:schemeClr val="bg2"/>
                  </a:solidFill>
                </a:rPr>
                <a:t>Pertes </a:t>
              </a:r>
              <a:r>
                <a:rPr lang="fr-FR" sz="1800" u="none" dirty="0">
                  <a:solidFill>
                    <a:schemeClr val="bg2"/>
                  </a:solidFill>
                </a:rPr>
                <a:t>énergétiques 15</a:t>
              </a:r>
              <a:r>
                <a:rPr lang="fr-FR" sz="1800" u="none" dirty="0" smtClean="0">
                  <a:solidFill>
                    <a:schemeClr val="bg2"/>
                  </a:solidFill>
                </a:rPr>
                <a:t>%</a:t>
              </a:r>
              <a:endParaRPr lang="fr-FR" sz="1800" dirty="0"/>
            </a:p>
          </p:txBody>
        </p:sp>
        <p:sp>
          <p:nvSpPr>
            <p:cNvPr id="5" name="ZoneTexte 4"/>
            <p:cNvSpPr txBox="1"/>
            <p:nvPr/>
          </p:nvSpPr>
          <p:spPr>
            <a:xfrm>
              <a:off x="5796136" y="5452722"/>
              <a:ext cx="3203576" cy="369332"/>
            </a:xfrm>
            <a:prstGeom prst="rect">
              <a:avLst/>
            </a:prstGeom>
            <a:solidFill>
              <a:srgbClr val="CCECFF"/>
            </a:solidFill>
          </p:spPr>
          <p:txBody>
            <a:bodyPr wrap="square" rtlCol="0">
              <a:spAutoFit/>
            </a:bodyPr>
            <a:lstStyle/>
            <a:p>
              <a:pPr algn="ctr"/>
              <a:r>
                <a:rPr lang="fr-FR" sz="1800" u="none" dirty="0" smtClean="0">
                  <a:solidFill>
                    <a:schemeClr val="bg2"/>
                  </a:solidFill>
                </a:rPr>
                <a:t>Energie </a:t>
              </a:r>
              <a:r>
                <a:rPr lang="fr-FR" sz="1800" u="none" dirty="0">
                  <a:solidFill>
                    <a:schemeClr val="bg2"/>
                  </a:solidFill>
                </a:rPr>
                <a:t>non assimilable 10</a:t>
              </a:r>
              <a:r>
                <a:rPr lang="fr-FR" sz="1800" u="none" dirty="0" smtClean="0">
                  <a:solidFill>
                    <a:schemeClr val="bg2"/>
                  </a:solidFill>
                </a:rPr>
                <a:t>%</a:t>
              </a:r>
              <a:endParaRPr lang="fr-FR" sz="1800" dirty="0"/>
            </a:p>
          </p:txBody>
        </p:sp>
      </p:grpSp>
      <p:sp>
        <p:nvSpPr>
          <p:cNvPr id="8" name="ZoneTexte 7"/>
          <p:cNvSpPr txBox="1"/>
          <p:nvPr/>
        </p:nvSpPr>
        <p:spPr>
          <a:xfrm>
            <a:off x="6924766" y="5010115"/>
            <a:ext cx="1015234" cy="307777"/>
          </a:xfrm>
          <a:prstGeom prst="rect">
            <a:avLst/>
          </a:prstGeom>
          <a:noFill/>
        </p:spPr>
        <p:txBody>
          <a:bodyPr wrap="square" rtlCol="0">
            <a:spAutoFit/>
          </a:bodyPr>
          <a:lstStyle/>
          <a:p>
            <a:r>
              <a:rPr lang="fr-FR" sz="1400" u="none" dirty="0" smtClean="0">
                <a:solidFill>
                  <a:schemeClr val="bg2"/>
                </a:solidFill>
              </a:rPr>
              <a:t>Fèces</a:t>
            </a:r>
            <a:endParaRPr lang="fr-FR" sz="1400" u="none" dirty="0">
              <a:solidFill>
                <a:schemeClr val="bg2"/>
              </a:solidFill>
            </a:endParaRPr>
          </a:p>
        </p:txBody>
      </p:sp>
      <p:sp>
        <p:nvSpPr>
          <p:cNvPr id="40" name="ZoneTexte 39"/>
          <p:cNvSpPr txBox="1"/>
          <p:nvPr/>
        </p:nvSpPr>
        <p:spPr>
          <a:xfrm>
            <a:off x="2141964" y="4700127"/>
            <a:ext cx="1133204" cy="307777"/>
          </a:xfrm>
          <a:prstGeom prst="rect">
            <a:avLst/>
          </a:prstGeom>
          <a:noFill/>
        </p:spPr>
        <p:txBody>
          <a:bodyPr wrap="square" rtlCol="0">
            <a:spAutoFit/>
          </a:bodyPr>
          <a:lstStyle/>
          <a:p>
            <a:pPr algn="ctr"/>
            <a:r>
              <a:rPr lang="fr-FR" sz="1400" u="none" dirty="0" smtClean="0">
                <a:solidFill>
                  <a:schemeClr val="bg2"/>
                </a:solidFill>
              </a:rPr>
              <a:t>Respiration</a:t>
            </a:r>
            <a:endParaRPr lang="fr-FR" sz="1400" u="none" baseline="-25000" dirty="0">
              <a:solidFill>
                <a:schemeClr val="bg2"/>
              </a:solidFill>
            </a:endParaRPr>
          </a:p>
        </p:txBody>
      </p:sp>
      <p:sp>
        <p:nvSpPr>
          <p:cNvPr id="42" name="ZoneTexte 41"/>
          <p:cNvSpPr txBox="1"/>
          <p:nvPr/>
        </p:nvSpPr>
        <p:spPr>
          <a:xfrm>
            <a:off x="4966468" y="4777407"/>
            <a:ext cx="1015234" cy="307777"/>
          </a:xfrm>
          <a:prstGeom prst="rect">
            <a:avLst/>
          </a:prstGeom>
          <a:noFill/>
        </p:spPr>
        <p:txBody>
          <a:bodyPr wrap="square" rtlCol="0">
            <a:spAutoFit/>
          </a:bodyPr>
          <a:lstStyle/>
          <a:p>
            <a:pPr algn="ctr"/>
            <a:r>
              <a:rPr lang="fr-FR" sz="1400" u="none" dirty="0" smtClean="0">
                <a:solidFill>
                  <a:schemeClr val="bg2"/>
                </a:solidFill>
              </a:rPr>
              <a:t>Excrétion</a:t>
            </a:r>
            <a:endParaRPr lang="fr-FR" sz="1400" u="none" dirty="0">
              <a:solidFill>
                <a:schemeClr val="bg2"/>
              </a:solidFill>
            </a:endParaRPr>
          </a:p>
        </p:txBody>
      </p:sp>
      <p:sp>
        <p:nvSpPr>
          <p:cNvPr id="43" name="ZoneTexte 42"/>
          <p:cNvSpPr txBox="1"/>
          <p:nvPr/>
        </p:nvSpPr>
        <p:spPr>
          <a:xfrm>
            <a:off x="3753923" y="5007904"/>
            <a:ext cx="1219155" cy="307777"/>
          </a:xfrm>
          <a:prstGeom prst="rect">
            <a:avLst/>
          </a:prstGeom>
          <a:noFill/>
        </p:spPr>
        <p:txBody>
          <a:bodyPr wrap="square" rtlCol="0">
            <a:spAutoFit/>
          </a:bodyPr>
          <a:lstStyle/>
          <a:p>
            <a:pPr algn="ctr"/>
            <a:r>
              <a:rPr lang="fr-FR" sz="1400" u="none" dirty="0" smtClean="0">
                <a:solidFill>
                  <a:schemeClr val="bg2"/>
                </a:solidFill>
              </a:rPr>
              <a:t>Métabolisme</a:t>
            </a:r>
            <a:endParaRPr lang="fr-FR" sz="1400" u="none" baseline="-25000" dirty="0">
              <a:solidFill>
                <a:schemeClr val="bg2"/>
              </a:solidFill>
            </a:endParaRPr>
          </a:p>
        </p:txBody>
      </p:sp>
      <p:sp>
        <p:nvSpPr>
          <p:cNvPr id="44" name="Text Box 9"/>
          <p:cNvSpPr txBox="1">
            <a:spLocks noChangeArrowheads="1"/>
          </p:cNvSpPr>
          <p:nvPr/>
        </p:nvSpPr>
        <p:spPr bwMode="auto">
          <a:xfrm>
            <a:off x="5292080" y="2141211"/>
            <a:ext cx="1952183" cy="564604"/>
          </a:xfrm>
          <a:prstGeom prst="rect">
            <a:avLst/>
          </a:prstGeom>
          <a:noFill/>
          <a:ln w="12700">
            <a:noFill/>
            <a:miter lim="800000"/>
            <a:headEnd/>
            <a:tailEnd/>
          </a:ln>
          <a:effectLst/>
        </p:spPr>
        <p:txBody>
          <a:bodyPr wrap="square" lIns="132423" tIns="66212" rIns="132423" bIns="66212">
            <a:spAutoFit/>
          </a:bodyPr>
          <a:lstStyle/>
          <a:p>
            <a:pPr algn="ctr" defTabSz="1323975" eaLnBrk="0" hangingPunct="0">
              <a:spcBef>
                <a:spcPct val="50000"/>
              </a:spcBef>
            </a:pPr>
            <a:r>
              <a:rPr lang="fr-FR" sz="1400" u="none" dirty="0" smtClean="0">
                <a:solidFill>
                  <a:schemeClr val="bg2"/>
                </a:solidFill>
              </a:rPr>
              <a:t>Croissance</a:t>
            </a:r>
            <a:br>
              <a:rPr lang="fr-FR" sz="1400" u="none" dirty="0" smtClean="0">
                <a:solidFill>
                  <a:schemeClr val="bg2"/>
                </a:solidFill>
              </a:rPr>
            </a:br>
            <a:r>
              <a:rPr lang="fr-FR" sz="1400" u="none" dirty="0" smtClean="0">
                <a:solidFill>
                  <a:schemeClr val="bg2"/>
                </a:solidFill>
              </a:rPr>
              <a:t>Reproduction</a:t>
            </a:r>
            <a:endParaRPr lang="fr-FR" sz="1400" u="none" dirty="0">
              <a:solidFill>
                <a:schemeClr val="bg2"/>
              </a:solidFill>
            </a:endParaRPr>
          </a:p>
        </p:txBody>
      </p:sp>
      <p:sp>
        <p:nvSpPr>
          <p:cNvPr id="55" name="Text Box 4"/>
          <p:cNvSpPr txBox="1">
            <a:spLocks noChangeArrowheads="1"/>
          </p:cNvSpPr>
          <p:nvPr/>
        </p:nvSpPr>
        <p:spPr bwMode="auto">
          <a:xfrm>
            <a:off x="1204962" y="4149080"/>
            <a:ext cx="1247275" cy="564604"/>
          </a:xfrm>
          <a:prstGeom prst="rect">
            <a:avLst/>
          </a:prstGeom>
          <a:noFill/>
          <a:ln w="12700">
            <a:noFill/>
            <a:miter lim="800000"/>
            <a:headEnd/>
            <a:tailEnd/>
          </a:ln>
          <a:effectLst/>
        </p:spPr>
        <p:txBody>
          <a:bodyPr wrap="square" lIns="132423" tIns="66212" rIns="132423" bIns="66212">
            <a:spAutoFit/>
          </a:bodyPr>
          <a:lstStyle/>
          <a:p>
            <a:pPr algn="ctr" defTabSz="1323975" eaLnBrk="0" hangingPunct="0">
              <a:spcBef>
                <a:spcPct val="50000"/>
              </a:spcBef>
            </a:pPr>
            <a:r>
              <a:rPr lang="fr-FR" sz="1400" u="none" dirty="0" smtClean="0">
                <a:solidFill>
                  <a:schemeClr val="bg2"/>
                </a:solidFill>
              </a:rPr>
              <a:t>Aliment non consommé</a:t>
            </a:r>
            <a:endParaRPr lang="fr-FR" sz="1400" u="none" dirty="0">
              <a:solidFill>
                <a:schemeClr val="bg2"/>
              </a:solidFill>
            </a:endParaRPr>
          </a:p>
        </p:txBody>
      </p:sp>
      <p:sp>
        <p:nvSpPr>
          <p:cNvPr id="56" name="AutoShape 11"/>
          <p:cNvSpPr>
            <a:spLocks noChangeArrowheads="1"/>
          </p:cNvSpPr>
          <p:nvPr/>
        </p:nvSpPr>
        <p:spPr bwMode="auto">
          <a:xfrm rot="6369079">
            <a:off x="1578291" y="3820301"/>
            <a:ext cx="551643" cy="303536"/>
          </a:xfrm>
          <a:prstGeom prst="rightArrow">
            <a:avLst>
              <a:gd name="adj1" fmla="val 50000"/>
              <a:gd name="adj2" fmla="val 35243"/>
            </a:avLst>
          </a:prstGeom>
          <a:gradFill rotWithShape="0">
            <a:gsLst>
              <a:gs pos="0">
                <a:schemeClr val="bg1"/>
              </a:gs>
              <a:gs pos="100000">
                <a:srgbClr val="663300"/>
              </a:gs>
            </a:gsLst>
            <a:lin ang="18900000" scaled="1"/>
          </a:gradFill>
          <a:ln w="12700">
            <a:solidFill>
              <a:schemeClr val="tx1"/>
            </a:solidFill>
            <a:miter lim="800000"/>
            <a:headEnd/>
            <a:tailEnd/>
          </a:ln>
          <a:effectLst/>
        </p:spPr>
        <p:txBody>
          <a:bodyPr wrap="none" anchor="ctr"/>
          <a:lstStyle/>
          <a:p>
            <a:pPr algn="ctr"/>
            <a:endParaRPr lang="fr-FR" sz="1800"/>
          </a:p>
        </p:txBody>
      </p:sp>
      <p:sp>
        <p:nvSpPr>
          <p:cNvPr id="59" name="AutoShape 10"/>
          <p:cNvSpPr>
            <a:spLocks noChangeArrowheads="1"/>
          </p:cNvSpPr>
          <p:nvPr/>
        </p:nvSpPr>
        <p:spPr bwMode="auto">
          <a:xfrm rot="14284332">
            <a:off x="5143823" y="2159855"/>
            <a:ext cx="400612" cy="914400"/>
          </a:xfrm>
          <a:prstGeom prst="downArrow">
            <a:avLst>
              <a:gd name="adj1" fmla="val 50000"/>
              <a:gd name="adj2" fmla="val 42478"/>
            </a:avLst>
          </a:prstGeom>
          <a:gradFill rotWithShape="0">
            <a:gsLst>
              <a:gs pos="0">
                <a:schemeClr val="bg1"/>
              </a:gs>
              <a:gs pos="100000">
                <a:srgbClr val="FF0000"/>
              </a:gs>
            </a:gsLst>
            <a:lin ang="18900000" scaled="1"/>
          </a:gradFill>
          <a:ln w="12700">
            <a:solidFill>
              <a:schemeClr val="tx1"/>
            </a:solidFill>
            <a:miter lim="800000"/>
            <a:headEnd/>
            <a:tailEnd/>
          </a:ln>
          <a:effectLst/>
        </p:spPr>
        <p:txBody>
          <a:bodyPr wrap="none" anchor="ctr"/>
          <a:lstStyle/>
          <a:p>
            <a:endParaRPr lang="fr-FR"/>
          </a:p>
        </p:txBody>
      </p:sp>
      <p:sp>
        <p:nvSpPr>
          <p:cNvPr id="10" name="Multiplier 9"/>
          <p:cNvSpPr/>
          <p:nvPr/>
        </p:nvSpPr>
        <p:spPr bwMode="auto">
          <a:xfrm>
            <a:off x="1259632" y="4163588"/>
            <a:ext cx="1138183" cy="506778"/>
          </a:xfrm>
          <a:prstGeom prst="mathMultiply">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400" b="0" i="0" u="sng" strike="noStrike" cap="none" normalizeH="0" baseline="0" smtClean="0">
              <a:ln>
                <a:noFill/>
              </a:ln>
              <a:solidFill>
                <a:srgbClr val="FFCC00"/>
              </a:solidFill>
              <a:effectLst/>
              <a:latin typeface="Arial" charset="0"/>
            </a:endParaRPr>
          </a:p>
        </p:txBody>
      </p:sp>
      <p:sp>
        <p:nvSpPr>
          <p:cNvPr id="60" name="Multiplier 59"/>
          <p:cNvSpPr/>
          <p:nvPr/>
        </p:nvSpPr>
        <p:spPr bwMode="auto">
          <a:xfrm>
            <a:off x="5678963" y="2374505"/>
            <a:ext cx="1138183" cy="380797"/>
          </a:xfrm>
          <a:prstGeom prst="mathMultiply">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400" b="0" i="0" u="sng" strike="noStrike" cap="none" normalizeH="0" baseline="0" smtClean="0">
              <a:ln>
                <a:noFill/>
              </a:ln>
              <a:solidFill>
                <a:srgbClr val="FFCC00"/>
              </a:solidFill>
              <a:effectLst/>
              <a:latin typeface="Arial" charset="0"/>
            </a:endParaRPr>
          </a:p>
        </p:txBody>
      </p:sp>
      <p:sp>
        <p:nvSpPr>
          <p:cNvPr id="11" name="Flèche droite rayée 10"/>
          <p:cNvSpPr/>
          <p:nvPr/>
        </p:nvSpPr>
        <p:spPr bwMode="auto">
          <a:xfrm rot="2579787">
            <a:off x="7443648" y="5041498"/>
            <a:ext cx="582719" cy="232708"/>
          </a:xfrm>
          <a:prstGeom prst="stripedRightArrow">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400" b="0" i="0" u="sng" strike="noStrike" cap="none" normalizeH="0" baseline="0" smtClean="0">
              <a:ln>
                <a:noFill/>
              </a:ln>
              <a:solidFill>
                <a:srgbClr val="FFCC00"/>
              </a:solidFill>
              <a:effectLst/>
              <a:latin typeface="Arial"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D:\Mes images\LOGOS\logo_isara_quadri.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eur droit 13"/>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Budget énergétique</a:t>
            </a:r>
            <a:endParaRPr lang="fr-FR" u="none" dirty="0">
              <a:solidFill>
                <a:srgbClr val="006600"/>
              </a:solidFill>
              <a:effectLst>
                <a:outerShdw blurRad="38100" dist="38100" dir="2700000" algn="tl">
                  <a:srgbClr val="000000">
                    <a:alpha val="43137"/>
                  </a:srgbClr>
                </a:outerShdw>
              </a:effectLst>
            </a:endParaRPr>
          </a:p>
        </p:txBody>
      </p:sp>
      <p:sp>
        <p:nvSpPr>
          <p:cNvPr id="20" name="ZoneTexte 19">
            <a:hlinkClick r:id="rId4"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21" name="ZoneTexte 20">
            <a:hlinkClick r:id="rId5"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22" name="ZoneTexte 21">
            <a:hlinkClick r:id="rId6"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23" name="ZoneTexte 22">
            <a:hlinkClick r:id="rId7"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24" name="ZoneTexte 23">
            <a:hlinkClick r:id="rId8"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25" name="ZoneTexte 24">
            <a:hlinkClick r:id="rId9"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36" name="ZoneTexte 35">
            <a:hlinkClick r:id="rId10" action="ppaction://hlinksldjump"/>
          </p:cNvPr>
          <p:cNvSpPr txBox="1"/>
          <p:nvPr/>
        </p:nvSpPr>
        <p:spPr>
          <a:xfrm>
            <a:off x="-6350" y="3599242"/>
            <a:ext cx="1080238" cy="276999"/>
          </a:xfrm>
          <a:prstGeom prst="rect">
            <a:avLst/>
          </a:prstGeom>
          <a:solidFill>
            <a:srgbClr val="CC0000"/>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37" name="ZoneTexte 36">
            <a:hlinkClick r:id="rId11"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38" name="ZoneTexte 37">
            <a:hlinkClick r:id="rId12"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39" name="ZoneTexte 38">
            <a:hlinkClick r:id="rId13" action="ppaction://hlinksldjump"/>
          </p:cNvPr>
          <p:cNvSpPr txBox="1"/>
          <p:nvPr/>
        </p:nvSpPr>
        <p:spPr>
          <a:xfrm>
            <a:off x="0" y="2808672"/>
            <a:ext cx="1079347" cy="269304"/>
          </a:xfrm>
          <a:prstGeom prst="rect">
            <a:avLst/>
          </a:prstGeom>
          <a:solidFill>
            <a:srgbClr val="990033"/>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
        <p:nvSpPr>
          <p:cNvPr id="27" name="ZoneTexte 26"/>
          <p:cNvSpPr txBox="1"/>
          <p:nvPr/>
        </p:nvSpPr>
        <p:spPr>
          <a:xfrm>
            <a:off x="1323277" y="785216"/>
            <a:ext cx="7704856" cy="400110"/>
          </a:xfrm>
          <a:prstGeom prst="rect">
            <a:avLst/>
          </a:prstGeom>
          <a:noFill/>
        </p:spPr>
        <p:txBody>
          <a:bodyPr wrap="square" rtlCol="0">
            <a:spAutoFit/>
          </a:bodyPr>
          <a:lstStyle/>
          <a:p>
            <a:pPr algn="ctr"/>
            <a:r>
              <a:rPr lang="fr-FR" sz="2000" u="none" dirty="0" smtClean="0">
                <a:solidFill>
                  <a:schemeClr val="bg2"/>
                </a:solidFill>
              </a:rPr>
              <a:t>Aliment extrudé énergétique</a:t>
            </a:r>
            <a:endParaRPr lang="fr-FR" sz="2000" u="none" dirty="0">
              <a:solidFill>
                <a:schemeClr val="bg2"/>
              </a:solidFill>
            </a:endParaRPr>
          </a:p>
        </p:txBody>
      </p:sp>
      <p:sp>
        <p:nvSpPr>
          <p:cNvPr id="28" name="Rectangle 3"/>
          <p:cNvSpPr txBox="1">
            <a:spLocks noChangeArrowheads="1"/>
          </p:cNvSpPr>
          <p:nvPr/>
        </p:nvSpPr>
        <p:spPr>
          <a:xfrm>
            <a:off x="1331640" y="1412776"/>
            <a:ext cx="7507560" cy="4114800"/>
          </a:xfrm>
          <a:prstGeom prst="rect">
            <a:avLst/>
          </a:prstGeom>
        </p:spPr>
        <p:txBody>
          <a:bodyPr/>
          <a:lstStyle>
            <a:lvl1pPr marL="342900" indent="-342900" algn="l" rtl="0" fontAlgn="base">
              <a:spcBef>
                <a:spcPct val="20000"/>
              </a:spcBef>
              <a:spcAft>
                <a:spcPct val="0"/>
              </a:spcAft>
              <a:buChar char="•"/>
              <a:defRPr sz="2400">
                <a:solidFill>
                  <a:srgbClr val="000099"/>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itchFamily="2" charset="2"/>
              <a:buNone/>
            </a:pPr>
            <a:r>
              <a:rPr lang="fr-FR" sz="1800" u="none" dirty="0" smtClean="0">
                <a:solidFill>
                  <a:schemeClr val="bg2"/>
                </a:solidFill>
              </a:rPr>
              <a:t>Energie	                          MJ / kg</a:t>
            </a:r>
          </a:p>
          <a:p>
            <a:pPr marL="180975" indent="-180975">
              <a:tabLst>
                <a:tab pos="2147888" algn="ctr"/>
                <a:tab pos="3232150" algn="dec"/>
              </a:tabLst>
            </a:pPr>
            <a:r>
              <a:rPr lang="fr-FR" sz="1800" u="none" dirty="0" smtClean="0">
                <a:solidFill>
                  <a:schemeClr val="bg2"/>
                </a:solidFill>
              </a:rPr>
              <a:t>Brute	100%	21,0</a:t>
            </a:r>
          </a:p>
          <a:p>
            <a:pPr marL="180975" indent="-180975">
              <a:tabLst>
                <a:tab pos="2147888" algn="ctr"/>
                <a:tab pos="3232150" algn="dec"/>
              </a:tabLst>
            </a:pPr>
            <a:r>
              <a:rPr lang="fr-FR" sz="1800" u="none" dirty="0" smtClean="0">
                <a:solidFill>
                  <a:schemeClr val="bg2"/>
                </a:solidFill>
              </a:rPr>
              <a:t>Digestible	90%	18,27</a:t>
            </a:r>
          </a:p>
          <a:p>
            <a:pPr marL="180975" indent="-180975">
              <a:tabLst>
                <a:tab pos="2147888" algn="ctr"/>
                <a:tab pos="3232150" algn="dec"/>
              </a:tabLst>
            </a:pPr>
            <a:r>
              <a:rPr lang="fr-FR" sz="1800" u="none" dirty="0" smtClean="0">
                <a:solidFill>
                  <a:schemeClr val="bg2"/>
                </a:solidFill>
              </a:rPr>
              <a:t>Métabolisable	82%	15,8</a:t>
            </a:r>
            <a:endParaRPr lang="fr-FR" sz="1800" u="none" dirty="0">
              <a:solidFill>
                <a:schemeClr val="bg2"/>
              </a:solidFill>
            </a:endParaRPr>
          </a:p>
          <a:p>
            <a:pPr marL="180975" indent="-180975">
              <a:tabLst>
                <a:tab pos="2147888" algn="ctr"/>
                <a:tab pos="3232150" algn="dec"/>
              </a:tabLst>
            </a:pPr>
            <a:r>
              <a:rPr lang="fr-FR" sz="1800" u="none" dirty="0" smtClean="0">
                <a:solidFill>
                  <a:schemeClr val="bg2"/>
                </a:solidFill>
              </a:rPr>
              <a:t>Nette	75%	14,75</a:t>
            </a:r>
          </a:p>
          <a:p>
            <a:pPr marL="581025" lvl="1" indent="-180975">
              <a:tabLst>
                <a:tab pos="2147888" algn="ctr"/>
                <a:tab pos="3232150" algn="dec"/>
              </a:tabLst>
            </a:pPr>
            <a:endParaRPr lang="fr-FR" sz="1800" u="none" dirty="0" smtClean="0">
              <a:solidFill>
                <a:schemeClr val="bg2"/>
              </a:solidFill>
            </a:endParaRPr>
          </a:p>
          <a:p>
            <a:pPr marL="581025" lvl="1" indent="-180975" defTabSz="1655763"/>
            <a:r>
              <a:rPr lang="fr-FR" sz="1800" u="none" dirty="0" smtClean="0">
                <a:solidFill>
                  <a:schemeClr val="bg2"/>
                </a:solidFill>
              </a:rPr>
              <a:t>Entretien et activité		37%	7,75 </a:t>
            </a:r>
          </a:p>
          <a:p>
            <a:pPr marL="581025" lvl="1" indent="-180975" defTabSz="1655763"/>
            <a:r>
              <a:rPr lang="fr-FR" sz="1800" u="none" dirty="0" smtClean="0">
                <a:solidFill>
                  <a:schemeClr val="bg2"/>
                </a:solidFill>
              </a:rPr>
              <a:t>Croissance et reproduction	33%	7,00</a:t>
            </a:r>
          </a:p>
        </p:txBody>
      </p:sp>
      <p:sp>
        <p:nvSpPr>
          <p:cNvPr id="29" name="Rectangle 4"/>
          <p:cNvSpPr txBox="1">
            <a:spLocks noChangeArrowheads="1"/>
          </p:cNvSpPr>
          <p:nvPr/>
        </p:nvSpPr>
        <p:spPr>
          <a:xfrm>
            <a:off x="5292080" y="1488977"/>
            <a:ext cx="3744416" cy="1618042"/>
          </a:xfrm>
          <a:prstGeom prst="rect">
            <a:avLst/>
          </a:prstGeom>
          <a:ln>
            <a:solidFill>
              <a:srgbClr val="000000"/>
            </a:solidFill>
            <a:miter lim="800000"/>
            <a:headEnd/>
            <a:tailEnd/>
          </a:ln>
        </p:spPr>
        <p:txBody>
          <a:bodyPr/>
          <a:lstStyle>
            <a:lvl1pPr marL="342900" indent="-342900" algn="l" rtl="0" fontAlgn="base">
              <a:spcBef>
                <a:spcPct val="20000"/>
              </a:spcBef>
              <a:spcAft>
                <a:spcPct val="0"/>
              </a:spcAft>
              <a:buChar char="•"/>
              <a:defRPr sz="2400">
                <a:solidFill>
                  <a:srgbClr val="000099"/>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ctr">
              <a:buFont typeface="Wingdings" pitchFamily="2" charset="2"/>
              <a:buNone/>
            </a:pPr>
            <a:r>
              <a:rPr lang="fr-FR" sz="1800" u="none" dirty="0" smtClean="0">
                <a:solidFill>
                  <a:schemeClr val="bg2"/>
                </a:solidFill>
              </a:rPr>
              <a:t>Excrétion	             MJ / kg</a:t>
            </a:r>
          </a:p>
          <a:p>
            <a:pPr>
              <a:tabLst>
                <a:tab pos="2243138" algn="dec"/>
                <a:tab pos="3136900" algn="dec"/>
              </a:tabLst>
            </a:pPr>
            <a:r>
              <a:rPr lang="fr-FR" sz="1800" u="none" dirty="0" err="1" smtClean="0">
                <a:solidFill>
                  <a:schemeClr val="bg2"/>
                </a:solidFill>
              </a:rPr>
              <a:t>Féces</a:t>
            </a:r>
            <a:r>
              <a:rPr lang="fr-FR" sz="1800" u="none" dirty="0" smtClean="0">
                <a:solidFill>
                  <a:schemeClr val="bg2"/>
                </a:solidFill>
              </a:rPr>
              <a:t>	13%	2,73 </a:t>
            </a:r>
          </a:p>
          <a:p>
            <a:pPr>
              <a:tabLst>
                <a:tab pos="2243138" algn="dec"/>
                <a:tab pos="3136900" algn="dec"/>
              </a:tabLst>
            </a:pPr>
            <a:r>
              <a:rPr lang="fr-FR" sz="1800" u="none" dirty="0" smtClean="0">
                <a:solidFill>
                  <a:schemeClr val="bg2"/>
                </a:solidFill>
              </a:rPr>
              <a:t>Non fécale	12% 	2,52</a:t>
            </a:r>
          </a:p>
          <a:p>
            <a:pPr>
              <a:tabLst>
                <a:tab pos="2243138" algn="dec"/>
                <a:tab pos="3136900" algn="dec"/>
              </a:tabLst>
            </a:pPr>
            <a:r>
              <a:rPr lang="fr-FR" sz="1800" u="none" dirty="0" smtClean="0">
                <a:solidFill>
                  <a:schemeClr val="bg2"/>
                </a:solidFill>
              </a:rPr>
              <a:t>Chaleur	 5%	1,05</a:t>
            </a:r>
            <a:endParaRPr lang="fr-FR" sz="1800" u="none" dirty="0">
              <a:solidFill>
                <a:schemeClr val="bg2"/>
              </a:solidFill>
            </a:endParaRPr>
          </a:p>
        </p:txBody>
      </p:sp>
      <p:grpSp>
        <p:nvGrpSpPr>
          <p:cNvPr id="30" name="Groupe 29"/>
          <p:cNvGrpSpPr/>
          <p:nvPr/>
        </p:nvGrpSpPr>
        <p:grpSpPr>
          <a:xfrm rot="5400000" flipV="1">
            <a:off x="4161739" y="3609897"/>
            <a:ext cx="1847362" cy="4127546"/>
            <a:chOff x="1547663" y="160094"/>
            <a:chExt cx="5192727" cy="7129723"/>
          </a:xfrm>
        </p:grpSpPr>
        <p:pic>
          <p:nvPicPr>
            <p:cNvPr id="31"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47663" y="476672"/>
              <a:ext cx="3136833" cy="5735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 Box 8"/>
            <p:cNvSpPr txBox="1">
              <a:spLocks noChangeArrowheads="1"/>
            </p:cNvSpPr>
            <p:nvPr/>
          </p:nvSpPr>
          <p:spPr bwMode="auto">
            <a:xfrm rot="16200000">
              <a:off x="2135255" y="61858"/>
              <a:ext cx="1274240" cy="1470712"/>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fr-FR" sz="1400" b="1" u="none" dirty="0">
                  <a:solidFill>
                    <a:schemeClr val="bg2"/>
                  </a:solidFill>
                  <a:latin typeface="Agency FB" pitchFamily="34" charset="0"/>
                </a:rPr>
                <a:t>Energie </a:t>
              </a:r>
              <a:r>
                <a:rPr lang="fr-FR" sz="1400" b="1" u="none" dirty="0" smtClean="0">
                  <a:solidFill>
                    <a:schemeClr val="bg2"/>
                  </a:solidFill>
                  <a:latin typeface="Agency FB" pitchFamily="34" charset="0"/>
                </a:rPr>
                <a:t>Ingérée</a:t>
              </a:r>
              <a:endParaRPr lang="fr-FR" sz="1400" b="1" u="none" dirty="0">
                <a:solidFill>
                  <a:schemeClr val="bg2"/>
                </a:solidFill>
                <a:latin typeface="Agency FB" pitchFamily="34" charset="0"/>
              </a:endParaRPr>
            </a:p>
          </p:txBody>
        </p:sp>
        <p:grpSp>
          <p:nvGrpSpPr>
            <p:cNvPr id="33" name="Group 23"/>
            <p:cNvGrpSpPr>
              <a:grpSpLocks/>
            </p:cNvGrpSpPr>
            <p:nvPr/>
          </p:nvGrpSpPr>
          <p:grpSpPr bwMode="auto">
            <a:xfrm>
              <a:off x="1863104" y="1579589"/>
              <a:ext cx="3877729" cy="1763714"/>
              <a:chOff x="2147" y="1717"/>
              <a:chExt cx="2264" cy="1111"/>
            </a:xfrm>
          </p:grpSpPr>
          <p:sp>
            <p:nvSpPr>
              <p:cNvPr id="43" name="Text Box 9"/>
              <p:cNvSpPr txBox="1">
                <a:spLocks noChangeArrowheads="1"/>
              </p:cNvSpPr>
              <p:nvPr/>
            </p:nvSpPr>
            <p:spPr bwMode="auto">
              <a:xfrm rot="16200000">
                <a:off x="3803" y="1709"/>
                <a:ext cx="599" cy="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fr-FR" sz="1400" b="1" u="none" dirty="0" smtClean="0">
                    <a:solidFill>
                      <a:schemeClr val="bg2"/>
                    </a:solidFill>
                    <a:latin typeface="Agency FB" pitchFamily="34" charset="0"/>
                  </a:rPr>
                  <a:t>Energie </a:t>
                </a:r>
                <a:br>
                  <a:rPr lang="fr-FR" sz="1400" b="1" u="none" dirty="0" smtClean="0">
                    <a:solidFill>
                      <a:schemeClr val="bg2"/>
                    </a:solidFill>
                    <a:latin typeface="Agency FB" pitchFamily="34" charset="0"/>
                  </a:rPr>
                </a:br>
                <a:r>
                  <a:rPr lang="fr-FR" sz="1400" b="1" u="none" dirty="0" smtClean="0">
                    <a:solidFill>
                      <a:schemeClr val="bg2"/>
                    </a:solidFill>
                    <a:latin typeface="Agency FB" pitchFamily="34" charset="0"/>
                  </a:rPr>
                  <a:t>non assimilable</a:t>
                </a:r>
                <a:endParaRPr lang="fr-FR" sz="1400" b="1" u="none" dirty="0">
                  <a:solidFill>
                    <a:schemeClr val="bg2"/>
                  </a:solidFill>
                  <a:latin typeface="Agency FB" pitchFamily="34" charset="0"/>
                </a:endParaRPr>
              </a:p>
            </p:txBody>
          </p:sp>
          <p:sp>
            <p:nvSpPr>
              <p:cNvPr id="44" name="Text Box 10"/>
              <p:cNvSpPr txBox="1">
                <a:spLocks noChangeArrowheads="1"/>
              </p:cNvSpPr>
              <p:nvPr/>
            </p:nvSpPr>
            <p:spPr bwMode="auto">
              <a:xfrm rot="16200000">
                <a:off x="2065" y="1887"/>
                <a:ext cx="1023" cy="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fr-FR" sz="1400" b="1" u="none" dirty="0">
                    <a:solidFill>
                      <a:schemeClr val="bg2"/>
                    </a:solidFill>
                    <a:latin typeface="Agency FB" pitchFamily="34" charset="0"/>
                  </a:rPr>
                  <a:t>Energie </a:t>
                </a:r>
                <a:r>
                  <a:rPr lang="fr-FR" sz="1400" b="1" u="none" dirty="0" smtClean="0">
                    <a:solidFill>
                      <a:schemeClr val="bg2"/>
                    </a:solidFill>
                    <a:latin typeface="Agency FB" pitchFamily="34" charset="0"/>
                  </a:rPr>
                  <a:t>assimilable</a:t>
                </a:r>
                <a:endParaRPr lang="fr-FR" sz="1400" b="1" u="none" dirty="0">
                  <a:solidFill>
                    <a:schemeClr val="bg2"/>
                  </a:solidFill>
                  <a:latin typeface="Agency FB" pitchFamily="34" charset="0"/>
                </a:endParaRPr>
              </a:p>
            </p:txBody>
          </p:sp>
        </p:grpSp>
        <p:grpSp>
          <p:nvGrpSpPr>
            <p:cNvPr id="34" name="Group 24"/>
            <p:cNvGrpSpPr>
              <a:grpSpLocks/>
            </p:cNvGrpSpPr>
            <p:nvPr/>
          </p:nvGrpSpPr>
          <p:grpSpPr bwMode="auto">
            <a:xfrm>
              <a:off x="1768332" y="3171493"/>
              <a:ext cx="4972058" cy="1747838"/>
              <a:chOff x="1897" y="2588"/>
              <a:chExt cx="3132" cy="1101"/>
            </a:xfrm>
          </p:grpSpPr>
          <p:sp>
            <p:nvSpPr>
              <p:cNvPr id="41" name="Text Box 11"/>
              <p:cNvSpPr txBox="1">
                <a:spLocks noChangeArrowheads="1"/>
              </p:cNvSpPr>
              <p:nvPr/>
            </p:nvSpPr>
            <p:spPr bwMode="auto">
              <a:xfrm rot="16200000">
                <a:off x="3785" y="2406"/>
                <a:ext cx="1061" cy="1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fr-FR" sz="1400" b="1" u="none" dirty="0" smtClean="0">
                    <a:solidFill>
                      <a:schemeClr val="bg2"/>
                    </a:solidFill>
                    <a:latin typeface="Agency FB" pitchFamily="34" charset="0"/>
                  </a:rPr>
                  <a:t>Respiration</a:t>
                </a:r>
                <a:br>
                  <a:rPr lang="fr-FR" sz="1400" b="1" u="none" dirty="0" smtClean="0">
                    <a:solidFill>
                      <a:schemeClr val="bg2"/>
                    </a:solidFill>
                    <a:latin typeface="Agency FB" pitchFamily="34" charset="0"/>
                  </a:rPr>
                </a:br>
                <a:r>
                  <a:rPr lang="fr-FR" sz="1400" b="1" u="none" dirty="0" smtClean="0">
                    <a:solidFill>
                      <a:schemeClr val="bg2"/>
                    </a:solidFill>
                    <a:latin typeface="Agency FB" pitchFamily="34" charset="0"/>
                  </a:rPr>
                  <a:t>Métabolisme</a:t>
                </a:r>
                <a:br>
                  <a:rPr lang="fr-FR" sz="1400" b="1" u="none" dirty="0" smtClean="0">
                    <a:solidFill>
                      <a:schemeClr val="bg2"/>
                    </a:solidFill>
                    <a:latin typeface="Agency FB" pitchFamily="34" charset="0"/>
                  </a:rPr>
                </a:br>
                <a:r>
                  <a:rPr lang="fr-FR" sz="1400" b="1" u="none" dirty="0" smtClean="0">
                    <a:solidFill>
                      <a:schemeClr val="bg2"/>
                    </a:solidFill>
                    <a:latin typeface="Agency FB" pitchFamily="34" charset="0"/>
                  </a:rPr>
                  <a:t>Excrétion</a:t>
                </a:r>
                <a:endParaRPr lang="fr-FR" sz="1400" b="1" u="none" dirty="0">
                  <a:solidFill>
                    <a:schemeClr val="bg2"/>
                  </a:solidFill>
                  <a:latin typeface="Agency FB" pitchFamily="34" charset="0"/>
                </a:endParaRPr>
              </a:p>
              <a:p>
                <a:pPr algn="ctr" eaLnBrk="1" hangingPunct="1"/>
                <a:endParaRPr lang="fr-FR" sz="1400" b="1" u="none" dirty="0">
                  <a:solidFill>
                    <a:schemeClr val="bg2"/>
                  </a:solidFill>
                  <a:latin typeface="Agency FB" pitchFamily="34" charset="0"/>
                </a:endParaRPr>
              </a:p>
            </p:txBody>
          </p:sp>
          <p:sp>
            <p:nvSpPr>
              <p:cNvPr id="42" name="Text Box 12"/>
              <p:cNvSpPr txBox="1">
                <a:spLocks noChangeArrowheads="1"/>
              </p:cNvSpPr>
              <p:nvPr/>
            </p:nvSpPr>
            <p:spPr bwMode="auto">
              <a:xfrm rot="16200000">
                <a:off x="2013" y="2497"/>
                <a:ext cx="1076" cy="1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fr-FR" sz="1400" b="1" u="none" dirty="0">
                    <a:solidFill>
                      <a:schemeClr val="bg2"/>
                    </a:solidFill>
                    <a:latin typeface="Agency FB" pitchFamily="34" charset="0"/>
                  </a:rPr>
                  <a:t>P</a:t>
                </a:r>
                <a:r>
                  <a:rPr lang="fr-FR" sz="1400" b="1" u="none" dirty="0" smtClean="0">
                    <a:solidFill>
                      <a:schemeClr val="bg2"/>
                    </a:solidFill>
                    <a:latin typeface="Agency FB" pitchFamily="34" charset="0"/>
                  </a:rPr>
                  <a:t>roduction nette</a:t>
                </a:r>
                <a:endParaRPr lang="fr-FR" sz="1400" b="1" u="none" dirty="0">
                  <a:solidFill>
                    <a:schemeClr val="bg2"/>
                  </a:solidFill>
                  <a:latin typeface="Agency FB" pitchFamily="34" charset="0"/>
                </a:endParaRPr>
              </a:p>
              <a:p>
                <a:pPr algn="ctr" eaLnBrk="1" hangingPunct="1"/>
                <a:endParaRPr lang="fr-FR" sz="1400" b="1" u="none" dirty="0">
                  <a:solidFill>
                    <a:schemeClr val="bg2"/>
                  </a:solidFill>
                  <a:latin typeface="Agency FB" pitchFamily="34" charset="0"/>
                </a:endParaRPr>
              </a:p>
            </p:txBody>
          </p:sp>
        </p:grpSp>
        <p:sp>
          <p:nvSpPr>
            <p:cNvPr id="35" name="Text Box 13"/>
            <p:cNvSpPr txBox="1">
              <a:spLocks noChangeArrowheads="1"/>
            </p:cNvSpPr>
            <p:nvPr/>
          </p:nvSpPr>
          <p:spPr bwMode="auto">
            <a:xfrm rot="16200000">
              <a:off x="3688737" y="5447706"/>
              <a:ext cx="1606546" cy="865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fr-FR" sz="1400" b="1" u="none" dirty="0" err="1" smtClean="0">
                  <a:solidFill>
                    <a:schemeClr val="bg2"/>
                  </a:solidFill>
                  <a:latin typeface="Agency FB" pitchFamily="34" charset="0"/>
                </a:rPr>
                <a:t>Reprodction</a:t>
              </a:r>
              <a:endParaRPr lang="fr-FR" sz="1400" b="1" u="none" dirty="0">
                <a:solidFill>
                  <a:schemeClr val="bg2"/>
                </a:solidFill>
                <a:latin typeface="Agency FB" pitchFamily="34" charset="0"/>
              </a:endParaRPr>
            </a:p>
          </p:txBody>
        </p:sp>
        <p:sp>
          <p:nvSpPr>
            <p:cNvPr id="40" name="Text Box 20"/>
            <p:cNvSpPr txBox="1">
              <a:spLocks noChangeArrowheads="1"/>
            </p:cNvSpPr>
            <p:nvPr/>
          </p:nvSpPr>
          <p:spPr bwMode="auto">
            <a:xfrm rot="16200000">
              <a:off x="1458454" y="6151017"/>
              <a:ext cx="1412473" cy="865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fr-FR" sz="1400" b="1" u="none" dirty="0">
                  <a:solidFill>
                    <a:schemeClr val="bg2"/>
                  </a:solidFill>
                  <a:latin typeface="Agency FB" pitchFamily="34" charset="0"/>
                </a:rPr>
                <a:t> </a:t>
              </a:r>
              <a:r>
                <a:rPr lang="fr-FR" sz="1400" b="1" u="none" dirty="0" err="1" smtClean="0">
                  <a:solidFill>
                    <a:schemeClr val="bg2"/>
                  </a:solidFill>
                  <a:latin typeface="Agency FB" pitchFamily="34" charset="0"/>
                </a:rPr>
                <a:t>Croisace</a:t>
              </a:r>
              <a:endParaRPr lang="fr-FR" sz="1400" b="1" u="none" dirty="0">
                <a:solidFill>
                  <a:schemeClr val="bg2"/>
                </a:solidFill>
                <a:latin typeface="Agency FB" pitchFamily="34" charset="0"/>
              </a:endParaRPr>
            </a:p>
          </p:txBody>
        </p:sp>
      </p:grpSp>
    </p:spTree>
    <p:extLst>
      <p:ext uri="{BB962C8B-B14F-4D97-AF65-F5344CB8AC3E}">
        <p14:creationId xmlns:p14="http://schemas.microsoft.com/office/powerpoint/2010/main" val="42346677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192088" y="1143000"/>
            <a:ext cx="7772400" cy="47342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R="0" lvl="0" algn="l" defTabSz="914400" rtl="0" eaLnBrk="1" fontAlgn="base" latinLnBrk="0" hangingPunct="1">
              <a:lnSpc>
                <a:spcPct val="100000"/>
              </a:lnSpc>
              <a:spcBef>
                <a:spcPts val="0"/>
              </a:spcBef>
              <a:spcAft>
                <a:spcPct val="0"/>
              </a:spcAft>
              <a:buClrTx/>
              <a:buSzTx/>
              <a:tabLst/>
              <a:defRPr/>
            </a:pPr>
            <a:r>
              <a:rPr kumimoji="0" lang="fr-FR" sz="2000" i="0" u="none" strike="noStrike" kern="0" cap="none" spc="0" normalizeH="0" noProof="0" dirty="0" smtClean="0">
                <a:ln>
                  <a:noFill/>
                </a:ln>
                <a:solidFill>
                  <a:schemeClr val="bg2"/>
                </a:solidFill>
                <a:effectLst/>
                <a:uLnTx/>
                <a:uFillTx/>
                <a:latin typeface="+mj-lt"/>
              </a:rPr>
              <a:t>	</a:t>
            </a:r>
            <a:r>
              <a:rPr kumimoji="0" lang="fr-FR" sz="2000" i="0" u="none" strike="noStrike" kern="0" cap="none" spc="0" normalizeH="0" noProof="0" dirty="0" smtClean="0">
                <a:ln>
                  <a:noFill/>
                </a:ln>
                <a:solidFill>
                  <a:srgbClr val="990033"/>
                </a:solidFill>
                <a:effectLst/>
                <a:uLnTx/>
                <a:uFillTx/>
                <a:latin typeface="+mj-lt"/>
                <a:sym typeface="Wingdings 3"/>
              </a:rPr>
              <a:t></a:t>
            </a:r>
            <a:r>
              <a:rPr kumimoji="0" lang="fr-FR" sz="2000" i="0" u="none" strike="noStrike" kern="0" cap="none" spc="0" normalizeH="0" noProof="0" dirty="0" smtClean="0">
                <a:ln>
                  <a:noFill/>
                </a:ln>
                <a:solidFill>
                  <a:srgbClr val="990033"/>
                </a:solidFill>
                <a:effectLst/>
                <a:uLnTx/>
                <a:uFillTx/>
                <a:latin typeface="+mj-lt"/>
              </a:rPr>
              <a:t>o</a:t>
            </a:r>
            <a:r>
              <a:rPr kumimoji="0" lang="fr-FR" sz="2000" i="0" u="none" strike="noStrike" kern="0" cap="none" spc="0" normalizeH="0" baseline="0" noProof="0" dirty="0" smtClean="0">
                <a:ln>
                  <a:noFill/>
                </a:ln>
                <a:solidFill>
                  <a:srgbClr val="990033"/>
                </a:solidFill>
                <a:effectLst/>
                <a:uLnTx/>
                <a:uFillTx/>
                <a:latin typeface="+mj-lt"/>
              </a:rPr>
              <a:t>ptimiser la croissance</a:t>
            </a:r>
          </a:p>
          <a:p>
            <a:pPr lvl="0">
              <a:spcBef>
                <a:spcPts val="0"/>
              </a:spcBef>
              <a:defRPr/>
            </a:pPr>
            <a:r>
              <a:rPr lang="fr-FR" sz="2000" u="none" kern="0" dirty="0">
                <a:solidFill>
                  <a:srgbClr val="990033"/>
                </a:solidFill>
                <a:latin typeface="+mj-lt"/>
              </a:rPr>
              <a:t>	</a:t>
            </a:r>
            <a:r>
              <a:rPr lang="fr-FR" sz="2000" u="none" kern="0" dirty="0" smtClean="0">
                <a:solidFill>
                  <a:srgbClr val="990033"/>
                </a:solidFill>
                <a:latin typeface="+mj-lt"/>
                <a:sym typeface="Wingdings 3"/>
              </a:rPr>
              <a:t> </a:t>
            </a:r>
            <a:r>
              <a:rPr lang="fr-FR" sz="2000" u="none" kern="0" dirty="0" smtClean="0">
                <a:solidFill>
                  <a:srgbClr val="990033"/>
                </a:solidFill>
                <a:latin typeface="+mj-lt"/>
              </a:rPr>
              <a:t>g</a:t>
            </a:r>
            <a:r>
              <a:rPr kumimoji="0" lang="fr-FR" sz="2000" i="0" u="none" strike="noStrike" kern="0" cap="none" spc="0" normalizeH="0" baseline="0" noProof="0" dirty="0" err="1" smtClean="0">
                <a:ln>
                  <a:noFill/>
                </a:ln>
                <a:solidFill>
                  <a:srgbClr val="990033"/>
                </a:solidFill>
                <a:effectLst/>
                <a:uLnTx/>
                <a:uFillTx/>
                <a:latin typeface="+mj-lt"/>
              </a:rPr>
              <a:t>arantir</a:t>
            </a:r>
            <a:r>
              <a:rPr kumimoji="0" lang="fr-FR" sz="2000" i="0" u="none" strike="noStrike" kern="0" cap="none" spc="0" normalizeH="0" baseline="0" noProof="0" dirty="0" smtClean="0">
                <a:ln>
                  <a:noFill/>
                </a:ln>
                <a:solidFill>
                  <a:srgbClr val="990033"/>
                </a:solidFill>
                <a:effectLst/>
                <a:uLnTx/>
                <a:uFillTx/>
                <a:latin typeface="+mj-lt"/>
              </a:rPr>
              <a:t> la qualité</a:t>
            </a:r>
          </a:p>
          <a:p>
            <a:pPr lvl="0">
              <a:spcBef>
                <a:spcPts val="0"/>
              </a:spcBef>
              <a:defRPr/>
            </a:pPr>
            <a:r>
              <a:rPr lang="fr-FR" sz="2000" u="none" kern="0" dirty="0">
                <a:solidFill>
                  <a:srgbClr val="990033"/>
                </a:solidFill>
                <a:latin typeface="+mj-lt"/>
              </a:rPr>
              <a:t>	</a:t>
            </a:r>
            <a:r>
              <a:rPr lang="fr-FR" sz="2000" u="none" kern="0" dirty="0" smtClean="0">
                <a:solidFill>
                  <a:srgbClr val="990033"/>
                </a:solidFill>
                <a:latin typeface="+mj-lt"/>
                <a:sym typeface="Wingdings 3"/>
              </a:rPr>
              <a:t> </a:t>
            </a:r>
            <a:r>
              <a:rPr lang="fr-FR" sz="2000" u="none" kern="0" dirty="0" smtClean="0">
                <a:solidFill>
                  <a:srgbClr val="990033"/>
                </a:solidFill>
                <a:latin typeface="+mj-lt"/>
              </a:rPr>
              <a:t>m</a:t>
            </a:r>
            <a:r>
              <a:rPr kumimoji="0" lang="fr-FR" sz="2000" i="0" u="none" strike="noStrike" kern="0" cap="none" spc="0" normalizeH="0" baseline="0" noProof="0" dirty="0" err="1" smtClean="0">
                <a:ln>
                  <a:noFill/>
                </a:ln>
                <a:solidFill>
                  <a:srgbClr val="990033"/>
                </a:solidFill>
                <a:effectLst/>
                <a:uLnTx/>
                <a:uFillTx/>
                <a:latin typeface="+mj-lt"/>
              </a:rPr>
              <a:t>inimiser</a:t>
            </a:r>
            <a:r>
              <a:rPr kumimoji="0" lang="fr-FR" sz="2000" i="0" u="none" strike="noStrike" kern="0" cap="none" spc="0" normalizeH="0" baseline="0" noProof="0" dirty="0" smtClean="0">
                <a:ln>
                  <a:noFill/>
                </a:ln>
                <a:solidFill>
                  <a:srgbClr val="990033"/>
                </a:solidFill>
                <a:effectLst/>
                <a:uLnTx/>
                <a:uFillTx/>
                <a:latin typeface="+mj-lt"/>
              </a:rPr>
              <a:t> le coût</a:t>
            </a:r>
          </a:p>
          <a:p>
            <a:pPr lvl="0">
              <a:spcBef>
                <a:spcPts val="0"/>
              </a:spcBef>
              <a:defRPr/>
            </a:pPr>
            <a:endParaRPr kumimoji="0" lang="fr-FR" sz="2000" i="0" u="none" strike="noStrike" kern="0" cap="none" spc="0" normalizeH="0" baseline="0" noProof="0" dirty="0" smtClean="0">
              <a:ln>
                <a:noFill/>
              </a:ln>
              <a:solidFill>
                <a:schemeClr val="bg2"/>
              </a:solidFill>
              <a:effectLst/>
              <a:uLnTx/>
              <a:uFillTx/>
              <a:latin typeface="+mj-lt"/>
            </a:endParaRPr>
          </a:p>
          <a:p>
            <a:pPr marL="342900" lvl="0" indent="-342900">
              <a:spcBef>
                <a:spcPct val="20000"/>
              </a:spcBef>
              <a:buFontTx/>
              <a:buChar char="•"/>
            </a:pPr>
            <a:r>
              <a:rPr kumimoji="0" lang="fr-FR" sz="2000" i="0" u="none" strike="noStrike" kern="0" cap="none" spc="0" normalizeH="0" noProof="0" dirty="0" smtClean="0">
                <a:ln>
                  <a:noFill/>
                </a:ln>
                <a:solidFill>
                  <a:schemeClr val="bg2"/>
                </a:solidFill>
                <a:effectLst/>
                <a:uLnTx/>
                <a:uFillTx/>
                <a:latin typeface="+mj-lt"/>
              </a:rPr>
              <a:t>Indice de conversion:</a:t>
            </a:r>
            <a:br>
              <a:rPr kumimoji="0" lang="fr-FR" sz="2000" i="0" u="none" strike="noStrike" kern="0" cap="none" spc="0" normalizeH="0" noProof="0" dirty="0" smtClean="0">
                <a:ln>
                  <a:noFill/>
                </a:ln>
                <a:solidFill>
                  <a:schemeClr val="bg2"/>
                </a:solidFill>
                <a:effectLst/>
                <a:uLnTx/>
                <a:uFillTx/>
                <a:latin typeface="+mj-lt"/>
              </a:rPr>
            </a:br>
            <a:r>
              <a:rPr kumimoji="0" lang="fr-FR" sz="2000" i="0" u="none" strike="noStrike" kern="0" cap="none" spc="0" normalizeH="0" noProof="0" dirty="0" smtClean="0">
                <a:ln>
                  <a:noFill/>
                </a:ln>
                <a:solidFill>
                  <a:schemeClr val="bg2"/>
                </a:solidFill>
                <a:effectLst/>
                <a:uLnTx/>
                <a:uFillTx/>
                <a:latin typeface="+mj-lt"/>
              </a:rPr>
              <a:t>   </a:t>
            </a:r>
            <a:r>
              <a:rPr lang="fr-FR" sz="2000" u="none" dirty="0" smtClean="0">
                <a:solidFill>
                  <a:schemeClr val="bg2"/>
                </a:solidFill>
                <a:latin typeface="+mj-lt"/>
              </a:rPr>
              <a:t> IC = quantité d'aliments distribuée / prise de poids</a:t>
            </a:r>
          </a:p>
          <a:p>
            <a:pPr lvl="0">
              <a:spcBef>
                <a:spcPct val="20000"/>
              </a:spcBef>
            </a:pPr>
            <a:endParaRPr kumimoji="0" lang="fr-FR" sz="2000" i="0" u="none" strike="noStrike" kern="0" cap="none" spc="0" normalizeH="0" noProof="0" dirty="0" smtClean="0">
              <a:ln>
                <a:noFill/>
              </a:ln>
              <a:solidFill>
                <a:schemeClr val="bg2"/>
              </a:solidFill>
              <a:effectLst/>
              <a:uLnTx/>
              <a:uFillTx/>
              <a:latin typeface="+mj-lt"/>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fr-FR" sz="2000" i="0" u="none" strike="noStrike" kern="0" cap="none" spc="0" normalizeH="0" baseline="0" noProof="0" dirty="0" smtClean="0">
                <a:ln>
                  <a:noFill/>
                </a:ln>
                <a:solidFill>
                  <a:schemeClr val="bg2"/>
                </a:solidFill>
                <a:effectLst/>
                <a:uLnTx/>
                <a:uFillTx/>
                <a:latin typeface="+mj-lt"/>
              </a:rPr>
              <a:t>Taux de rationnement journalier (TR % jour)</a:t>
            </a:r>
            <a:br>
              <a:rPr kumimoji="0" lang="fr-FR" sz="2000" i="0" u="none" strike="noStrike" kern="0" cap="none" spc="0" normalizeH="0" baseline="0" noProof="0" dirty="0" smtClean="0">
                <a:ln>
                  <a:noFill/>
                </a:ln>
                <a:solidFill>
                  <a:schemeClr val="bg2"/>
                </a:solidFill>
                <a:effectLst/>
                <a:uLnTx/>
                <a:uFillTx/>
                <a:latin typeface="+mj-lt"/>
              </a:rPr>
            </a:br>
            <a:r>
              <a:rPr kumimoji="0" lang="fr-FR" sz="2000" i="0" u="none" strike="noStrike" kern="0" cap="none" spc="0" normalizeH="0" baseline="0" noProof="0" dirty="0" smtClean="0">
                <a:ln>
                  <a:noFill/>
                </a:ln>
                <a:solidFill>
                  <a:schemeClr val="bg2"/>
                </a:solidFill>
                <a:effectLst/>
                <a:uLnTx/>
                <a:uFillTx/>
                <a:latin typeface="+mj-lt"/>
              </a:rPr>
              <a:t>                              T</a:t>
            </a:r>
            <a:r>
              <a:rPr lang="fr-FR" sz="2000" u="none" dirty="0" smtClean="0">
                <a:solidFill>
                  <a:schemeClr val="bg2"/>
                </a:solidFill>
                <a:latin typeface="+mj-lt"/>
              </a:rPr>
              <a:t>R=TC x IC       </a:t>
            </a:r>
          </a:p>
          <a:p>
            <a:pPr marR="0" lvl="0" algn="l" defTabSz="914400" rtl="0" eaLnBrk="1" fontAlgn="base" latinLnBrk="0" hangingPunct="1">
              <a:lnSpc>
                <a:spcPct val="100000"/>
              </a:lnSpc>
              <a:spcBef>
                <a:spcPct val="20000"/>
              </a:spcBef>
              <a:spcAft>
                <a:spcPct val="0"/>
              </a:spcAft>
              <a:buClrTx/>
              <a:buSzTx/>
              <a:tabLst/>
              <a:defRPr/>
            </a:pPr>
            <a:r>
              <a:rPr lang="fr-FR" sz="2000" u="none" dirty="0" smtClean="0">
                <a:solidFill>
                  <a:schemeClr val="bg2"/>
                </a:solidFill>
                <a:latin typeface="+mj-lt"/>
              </a:rPr>
              <a:t>      </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defRPr/>
            </a:pPr>
            <a:r>
              <a:rPr lang="fr-FR" sz="2000" u="none" dirty="0" smtClean="0">
                <a:solidFill>
                  <a:schemeClr val="bg2"/>
                </a:solidFill>
                <a:latin typeface="+mj-lt"/>
              </a:rPr>
              <a:t>Taux </a:t>
            </a:r>
            <a:r>
              <a:rPr lang="fr-FR" sz="2000" u="none" dirty="0">
                <a:solidFill>
                  <a:schemeClr val="bg2"/>
                </a:solidFill>
                <a:latin typeface="+mj-lt"/>
              </a:rPr>
              <a:t>de croissance en % </a:t>
            </a:r>
            <a:r>
              <a:rPr lang="fr-FR" sz="2000" u="none" dirty="0" smtClean="0">
                <a:solidFill>
                  <a:schemeClr val="bg2"/>
                </a:solidFill>
                <a:latin typeface="+mj-lt"/>
              </a:rPr>
              <a:t>jour</a:t>
            </a:r>
            <a:br>
              <a:rPr lang="fr-FR" sz="2000" u="none" dirty="0" smtClean="0">
                <a:solidFill>
                  <a:schemeClr val="bg2"/>
                </a:solidFill>
                <a:latin typeface="+mj-lt"/>
              </a:rPr>
            </a:br>
            <a:r>
              <a:rPr lang="fr-FR" sz="2000" u="none" dirty="0" smtClean="0">
                <a:solidFill>
                  <a:schemeClr val="bg2"/>
                </a:solidFill>
                <a:latin typeface="+mj-lt"/>
              </a:rPr>
              <a:t>                            </a:t>
            </a:r>
            <a:r>
              <a:rPr kumimoji="0" lang="fr-FR" sz="2000" i="0" u="none" strike="noStrike" kern="0" cap="none" spc="0" normalizeH="0" baseline="0" noProof="0" dirty="0" smtClean="0">
                <a:ln>
                  <a:noFill/>
                </a:ln>
                <a:solidFill>
                  <a:schemeClr val="bg2"/>
                </a:solidFill>
                <a:effectLst/>
                <a:uLnTx/>
                <a:uFillTx/>
                <a:latin typeface="+mj-lt"/>
              </a:rPr>
              <a:t>TC = (lnP</a:t>
            </a:r>
            <a:r>
              <a:rPr kumimoji="0" lang="fr-FR" sz="2000" i="0" u="none" strike="noStrike" kern="0" cap="none" spc="0" normalizeH="0" baseline="-25000" noProof="0" dirty="0" smtClean="0">
                <a:ln>
                  <a:noFill/>
                </a:ln>
                <a:solidFill>
                  <a:schemeClr val="bg2"/>
                </a:solidFill>
                <a:effectLst/>
                <a:uLnTx/>
                <a:uFillTx/>
                <a:latin typeface="+mj-lt"/>
              </a:rPr>
              <a:t>2</a:t>
            </a:r>
            <a:r>
              <a:rPr kumimoji="0" lang="fr-FR" sz="2000" i="0" u="none" strike="noStrike" kern="0" cap="none" spc="0" normalizeH="0" baseline="0" noProof="0" dirty="0" smtClean="0">
                <a:ln>
                  <a:noFill/>
                </a:ln>
                <a:solidFill>
                  <a:schemeClr val="bg2"/>
                </a:solidFill>
                <a:effectLst/>
                <a:uLnTx/>
                <a:uFillTx/>
                <a:latin typeface="+mj-lt"/>
              </a:rPr>
              <a:t> – lnP</a:t>
            </a:r>
            <a:r>
              <a:rPr kumimoji="0" lang="fr-FR" sz="2000" i="0" u="none" strike="noStrike" kern="0" cap="none" spc="0" normalizeH="0" baseline="-25000" noProof="0" dirty="0" smtClean="0">
                <a:ln>
                  <a:noFill/>
                </a:ln>
                <a:solidFill>
                  <a:schemeClr val="bg2"/>
                </a:solidFill>
                <a:effectLst/>
                <a:uLnTx/>
                <a:uFillTx/>
                <a:latin typeface="+mj-lt"/>
              </a:rPr>
              <a:t>1</a:t>
            </a:r>
            <a:r>
              <a:rPr kumimoji="0" lang="fr-FR" sz="2000" i="0" u="none" strike="noStrike" kern="0" cap="none" spc="0" normalizeH="0" baseline="0" noProof="0" dirty="0" smtClean="0">
                <a:ln>
                  <a:noFill/>
                </a:ln>
                <a:solidFill>
                  <a:schemeClr val="bg2"/>
                </a:solidFill>
                <a:effectLst/>
                <a:uLnTx/>
                <a:uFillTx/>
                <a:latin typeface="+mj-lt"/>
              </a:rPr>
              <a:t>) / </a:t>
            </a:r>
            <a:r>
              <a:rPr kumimoji="0" lang="fr-FR" sz="2000" i="0" u="none" strike="noStrike" kern="0" cap="none" spc="0" normalizeH="0" baseline="0" noProof="0" dirty="0" err="1" smtClean="0">
                <a:ln>
                  <a:noFill/>
                </a:ln>
                <a:solidFill>
                  <a:schemeClr val="bg2"/>
                </a:solidFill>
                <a:effectLst/>
                <a:uLnTx/>
                <a:uFillTx/>
                <a:latin typeface="+mj-lt"/>
              </a:rPr>
              <a:t>Dt</a:t>
            </a:r>
            <a:r>
              <a:rPr kumimoji="0" lang="fr-FR" sz="2000" i="0" u="none" strike="noStrike" kern="0" cap="none" spc="0" normalizeH="0" baseline="0" noProof="0" dirty="0" smtClean="0">
                <a:ln>
                  <a:noFill/>
                </a:ln>
                <a:solidFill>
                  <a:schemeClr val="bg2"/>
                </a:solidFill>
                <a:effectLst/>
                <a:uLnTx/>
                <a:uFillTx/>
                <a:latin typeface="+mj-lt"/>
              </a:rPr>
              <a:t> </a:t>
            </a: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defRPr/>
            </a:pPr>
            <a:endParaRPr kumimoji="0" lang="fr-FR" sz="2000" i="0" u="none" strike="noStrike" kern="0" cap="none" spc="0" normalizeH="0" baseline="0" noProof="0" dirty="0" smtClean="0">
              <a:ln>
                <a:noFill/>
              </a:ln>
              <a:solidFill>
                <a:schemeClr val="bg2"/>
              </a:solidFill>
              <a:effectLst/>
              <a:uLnTx/>
              <a:uFillTx/>
              <a:latin typeface="+mj-lt"/>
            </a:endParaRPr>
          </a:p>
          <a:p>
            <a:pPr marL="342900" indent="-342900">
              <a:spcBef>
                <a:spcPct val="20000"/>
              </a:spcBef>
              <a:buFont typeface="Arial" pitchFamily="34" charset="0"/>
              <a:buChar char="•"/>
            </a:pPr>
            <a:r>
              <a:rPr lang="fr-FR" sz="2000" u="none" kern="0" dirty="0" smtClean="0">
                <a:solidFill>
                  <a:schemeClr val="bg2"/>
                </a:solidFill>
                <a:latin typeface="+mj-lt"/>
              </a:rPr>
              <a:t>Tables de rationnement</a:t>
            </a:r>
          </a:p>
          <a:p>
            <a:pPr>
              <a:spcBef>
                <a:spcPct val="20000"/>
              </a:spcBef>
            </a:pPr>
            <a:endParaRPr kumimoji="0" lang="fr-FR" sz="2000" i="0" u="none" strike="noStrike" kern="0" cap="none" spc="0" normalizeH="0" baseline="0" noProof="0" dirty="0" smtClean="0">
              <a:ln>
                <a:noFill/>
              </a:ln>
              <a:solidFill>
                <a:schemeClr val="bg2"/>
              </a:solidFill>
              <a:effectLst/>
              <a:uLnTx/>
              <a:uFillTx/>
              <a:latin typeface="+mj-lt"/>
            </a:endParaRPr>
          </a:p>
        </p:txBody>
      </p:sp>
      <p:pic>
        <p:nvPicPr>
          <p:cNvPr id="6" name="Picture 2" descr="D:\Mes images\LOGOS\logo_isara_quadri.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cteur droit 6"/>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La maîtrise de l’alimentation</a:t>
            </a:r>
            <a:endParaRPr lang="fr-FR" u="none" dirty="0">
              <a:solidFill>
                <a:srgbClr val="006600"/>
              </a:solidFill>
              <a:effectLst>
                <a:outerShdw blurRad="38100" dist="38100" dir="2700000" algn="tl">
                  <a:srgbClr val="000000">
                    <a:alpha val="43137"/>
                  </a:srgbClr>
                </a:outerShdw>
              </a:effectLst>
            </a:endParaRPr>
          </a:p>
        </p:txBody>
      </p:sp>
      <p:sp>
        <p:nvSpPr>
          <p:cNvPr id="17" name="ZoneTexte 16">
            <a:hlinkClick r:id="rId4"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18" name="ZoneTexte 17">
            <a:hlinkClick r:id="rId5"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19" name="ZoneTexte 18">
            <a:hlinkClick r:id="rId6"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30" name="ZoneTexte 29">
            <a:hlinkClick r:id="rId7"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31" name="ZoneTexte 30">
            <a:hlinkClick r:id="rId8"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32" name="ZoneTexte 31">
            <a:hlinkClick r:id="rId9"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33" name="ZoneTexte 32">
            <a:hlinkClick r:id="rId10" action="ppaction://hlinksldjump"/>
          </p:cNvPr>
          <p:cNvSpPr txBox="1"/>
          <p:nvPr/>
        </p:nvSpPr>
        <p:spPr>
          <a:xfrm>
            <a:off x="-6350" y="3599242"/>
            <a:ext cx="1080238" cy="276999"/>
          </a:xfrm>
          <a:prstGeom prst="rect">
            <a:avLst/>
          </a:prstGeom>
          <a:solidFill>
            <a:srgbClr val="CC0000"/>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34" name="ZoneTexte 33">
            <a:hlinkClick r:id="rId11"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35" name="ZoneTexte 34">
            <a:hlinkClick r:id="rId12"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36" name="ZoneTexte 35">
            <a:hlinkClick r:id="rId13" action="ppaction://hlinksldjump"/>
          </p:cNvPr>
          <p:cNvSpPr txBox="1"/>
          <p:nvPr/>
        </p:nvSpPr>
        <p:spPr>
          <a:xfrm>
            <a:off x="0" y="2808672"/>
            <a:ext cx="1079347" cy="269304"/>
          </a:xfrm>
          <a:prstGeom prst="rect">
            <a:avLst/>
          </a:prstGeom>
          <a:solidFill>
            <a:srgbClr val="990033"/>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188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t="10367"/>
          <a:stretch>
            <a:fillRect/>
          </a:stretch>
        </p:blipFill>
        <p:spPr bwMode="auto">
          <a:xfrm>
            <a:off x="1166428" y="1484784"/>
            <a:ext cx="7891264" cy="4119563"/>
          </a:xfrm>
          <a:prstGeom prst="rect">
            <a:avLst/>
          </a:prstGeom>
          <a:noFill/>
          <a:ln w="9525">
            <a:noFill/>
            <a:miter lim="800000"/>
            <a:headEnd/>
            <a:tailEnd/>
          </a:ln>
          <a:effectLst/>
        </p:spPr>
      </p:pic>
      <p:sp>
        <p:nvSpPr>
          <p:cNvPr id="418820" name="Text Box 4"/>
          <p:cNvSpPr txBox="1">
            <a:spLocks noChangeArrowheads="1"/>
          </p:cNvSpPr>
          <p:nvPr/>
        </p:nvSpPr>
        <p:spPr bwMode="auto">
          <a:xfrm>
            <a:off x="1619672" y="764704"/>
            <a:ext cx="7128792" cy="400110"/>
          </a:xfrm>
          <a:prstGeom prst="rect">
            <a:avLst/>
          </a:prstGeom>
          <a:noFill/>
          <a:ln w="9525">
            <a:noFill/>
            <a:miter lim="800000"/>
            <a:headEnd/>
            <a:tailEnd/>
          </a:ln>
          <a:effectLst/>
        </p:spPr>
        <p:txBody>
          <a:bodyPr wrap="square">
            <a:spAutoFit/>
          </a:bodyPr>
          <a:lstStyle/>
          <a:p>
            <a:pPr algn="l" eaLnBrk="0" hangingPunct="0"/>
            <a:r>
              <a:rPr lang="fr-FR" sz="2000" b="0" u="none" dirty="0" smtClean="0">
                <a:solidFill>
                  <a:schemeClr val="bg2"/>
                </a:solidFill>
              </a:rPr>
              <a:t>Exemple pour </a:t>
            </a:r>
            <a:r>
              <a:rPr lang="fr-FR" sz="2000" b="0" u="none" dirty="0">
                <a:solidFill>
                  <a:schemeClr val="bg2"/>
                </a:solidFill>
              </a:rPr>
              <a:t>la </a:t>
            </a:r>
            <a:r>
              <a:rPr lang="fr-FR" sz="2000" b="0" u="none" dirty="0" smtClean="0">
                <a:solidFill>
                  <a:schemeClr val="bg2"/>
                </a:solidFill>
              </a:rPr>
              <a:t>carpe (en % de la biomasse/jour)</a:t>
            </a:r>
            <a:endParaRPr lang="fr-FR" sz="2000" b="0" u="none" dirty="0">
              <a:solidFill>
                <a:schemeClr val="bg2"/>
              </a:solidFill>
            </a:endParaRPr>
          </a:p>
        </p:txBody>
      </p:sp>
      <p:pic>
        <p:nvPicPr>
          <p:cNvPr id="8" name="Picture 2" descr="D:\Mes images\LOGOS\logo_isara_quadri.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eur droit 8"/>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Table d’alimentation</a:t>
            </a:r>
            <a:endParaRPr lang="fr-FR" u="none" dirty="0">
              <a:solidFill>
                <a:srgbClr val="006600"/>
              </a:solidFill>
              <a:effectLst>
                <a:outerShdw blurRad="38100" dist="38100" dir="2700000" algn="tl">
                  <a:srgbClr val="000000">
                    <a:alpha val="43137"/>
                  </a:srgbClr>
                </a:outerShdw>
              </a:effectLst>
            </a:endParaRPr>
          </a:p>
        </p:txBody>
      </p:sp>
      <p:sp>
        <p:nvSpPr>
          <p:cNvPr id="31" name="ZoneTexte 30"/>
          <p:cNvSpPr txBox="1"/>
          <p:nvPr/>
        </p:nvSpPr>
        <p:spPr>
          <a:xfrm>
            <a:off x="6876256" y="6590529"/>
            <a:ext cx="2267744" cy="276999"/>
          </a:xfrm>
          <a:prstGeom prst="rect">
            <a:avLst/>
          </a:prstGeom>
          <a:noFill/>
        </p:spPr>
        <p:txBody>
          <a:bodyPr wrap="square" rtlCol="0">
            <a:spAutoFit/>
          </a:bodyPr>
          <a:lstStyle/>
          <a:p>
            <a:pPr algn="r"/>
            <a:r>
              <a:rPr lang="en-US" sz="1200" i="1" u="none" dirty="0" smtClean="0">
                <a:solidFill>
                  <a:schemeClr val="bg2"/>
                </a:solidFill>
              </a:rPr>
              <a:t>Source : Sato S., 1991</a:t>
            </a:r>
            <a:endParaRPr lang="en-US" sz="1200" i="1" u="none" dirty="0">
              <a:solidFill>
                <a:schemeClr val="bg2"/>
              </a:solidFill>
            </a:endParaRPr>
          </a:p>
        </p:txBody>
      </p:sp>
      <p:sp>
        <p:nvSpPr>
          <p:cNvPr id="40" name="ZoneTexte 39">
            <a:hlinkClick r:id="rId5"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41" name="ZoneTexte 40">
            <a:hlinkClick r:id="rId6"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42" name="ZoneTexte 41">
            <a:hlinkClick r:id="rId7"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43" name="ZoneTexte 42">
            <a:hlinkClick r:id="rId8"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44" name="ZoneTexte 43">
            <a:hlinkClick r:id="rId9"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45" name="ZoneTexte 44">
            <a:hlinkClick r:id="rId10"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46" name="ZoneTexte 45">
            <a:hlinkClick r:id="rId11" action="ppaction://hlinksldjump"/>
          </p:cNvPr>
          <p:cNvSpPr txBox="1"/>
          <p:nvPr/>
        </p:nvSpPr>
        <p:spPr>
          <a:xfrm>
            <a:off x="-6350" y="3599242"/>
            <a:ext cx="1080238" cy="276999"/>
          </a:xfrm>
          <a:prstGeom prst="rect">
            <a:avLst/>
          </a:prstGeom>
          <a:solidFill>
            <a:srgbClr val="CC0000"/>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47" name="ZoneTexte 46">
            <a:hlinkClick r:id="rId12"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48" name="ZoneTexte 47">
            <a:hlinkClick r:id="rId13"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49" name="ZoneTexte 48">
            <a:hlinkClick r:id="rId14" action="ppaction://hlinksldjump"/>
          </p:cNvPr>
          <p:cNvSpPr txBox="1"/>
          <p:nvPr/>
        </p:nvSpPr>
        <p:spPr>
          <a:xfrm>
            <a:off x="0" y="2808672"/>
            <a:ext cx="1079347" cy="269304"/>
          </a:xfrm>
          <a:prstGeom prst="rect">
            <a:avLst/>
          </a:prstGeom>
          <a:solidFill>
            <a:srgbClr val="990033"/>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0995" name="Rectangle 3"/>
          <p:cNvSpPr>
            <a:spLocks noGrp="1" noChangeArrowheads="1"/>
          </p:cNvSpPr>
          <p:nvPr>
            <p:ph type="body" idx="1"/>
          </p:nvPr>
        </p:nvSpPr>
        <p:spPr>
          <a:xfrm>
            <a:off x="1547104" y="797096"/>
            <a:ext cx="6875703" cy="651215"/>
          </a:xfrm>
        </p:spPr>
        <p:txBody>
          <a:bodyPr/>
          <a:lstStyle/>
          <a:p>
            <a:pPr algn="ctr">
              <a:buFontTx/>
              <a:buNone/>
            </a:pPr>
            <a:r>
              <a:rPr lang="fr-FR" sz="2000" dirty="0">
                <a:solidFill>
                  <a:schemeClr val="bg2"/>
                </a:solidFill>
              </a:rPr>
              <a:t>Croissance </a:t>
            </a:r>
            <a:r>
              <a:rPr lang="fr-FR" sz="2000" dirty="0" smtClean="0">
                <a:solidFill>
                  <a:schemeClr val="bg2"/>
                </a:solidFill>
              </a:rPr>
              <a:t>continue</a:t>
            </a:r>
            <a:endParaRPr lang="fr-FR" sz="2000" dirty="0">
              <a:solidFill>
                <a:schemeClr val="bg2"/>
              </a:solidFill>
            </a:endParaRPr>
          </a:p>
        </p:txBody>
      </p:sp>
      <p:sp>
        <p:nvSpPr>
          <p:cNvPr id="980996" name="Text Box 4"/>
          <p:cNvSpPr txBox="1">
            <a:spLocks noChangeArrowheads="1"/>
          </p:cNvSpPr>
          <p:nvPr/>
        </p:nvSpPr>
        <p:spPr bwMode="auto">
          <a:xfrm>
            <a:off x="1304540" y="1571601"/>
            <a:ext cx="1444960" cy="923330"/>
          </a:xfrm>
          <a:prstGeom prst="rect">
            <a:avLst/>
          </a:prstGeom>
          <a:noFill/>
          <a:ln w="12700">
            <a:solidFill>
              <a:srgbClr val="990033"/>
            </a:solidFill>
            <a:miter lim="800000"/>
            <a:headEnd/>
            <a:tailEnd/>
          </a:ln>
          <a:effectLst/>
        </p:spPr>
        <p:txBody>
          <a:bodyPr wrap="square">
            <a:spAutoFit/>
          </a:bodyPr>
          <a:lstStyle/>
          <a:p>
            <a:pPr algn="ctr" eaLnBrk="0" hangingPunct="0">
              <a:spcBef>
                <a:spcPct val="50000"/>
              </a:spcBef>
            </a:pPr>
            <a:r>
              <a:rPr lang="fr-FR" sz="1800" u="none" dirty="0">
                <a:solidFill>
                  <a:schemeClr val="bg2"/>
                </a:solidFill>
                <a:latin typeface="+mj-lt"/>
              </a:rPr>
              <a:t>Stade </a:t>
            </a:r>
            <a:r>
              <a:rPr lang="fr-FR" sz="1800" u="none" dirty="0" smtClean="0">
                <a:solidFill>
                  <a:schemeClr val="bg2"/>
                </a:solidFill>
                <a:latin typeface="+mj-lt"/>
              </a:rPr>
              <a:t>alevin</a:t>
            </a:r>
            <a:br>
              <a:rPr lang="fr-FR" sz="1800" u="none" dirty="0" smtClean="0">
                <a:solidFill>
                  <a:schemeClr val="bg2"/>
                </a:solidFill>
                <a:latin typeface="+mj-lt"/>
              </a:rPr>
            </a:br>
            <a:r>
              <a:rPr lang="fr-FR" sz="1800" u="none" dirty="0" smtClean="0">
                <a:solidFill>
                  <a:schemeClr val="bg2"/>
                </a:solidFill>
                <a:latin typeface="+mj-lt"/>
              </a:rPr>
              <a:t>5 </a:t>
            </a:r>
            <a:r>
              <a:rPr lang="fr-FR" sz="1800" u="none" dirty="0">
                <a:solidFill>
                  <a:schemeClr val="bg2"/>
                </a:solidFill>
                <a:latin typeface="+mj-lt"/>
              </a:rPr>
              <a:t>à 10 </a:t>
            </a:r>
            <a:r>
              <a:rPr lang="fr-FR" sz="1800" u="none" dirty="0" smtClean="0">
                <a:solidFill>
                  <a:schemeClr val="bg2"/>
                </a:solidFill>
                <a:latin typeface="+mj-lt"/>
              </a:rPr>
              <a:t>g</a:t>
            </a:r>
            <a:br>
              <a:rPr lang="fr-FR" sz="1800" u="none" dirty="0" smtClean="0">
                <a:solidFill>
                  <a:schemeClr val="bg2"/>
                </a:solidFill>
                <a:latin typeface="+mj-lt"/>
              </a:rPr>
            </a:br>
            <a:r>
              <a:rPr lang="fr-FR" sz="1800" u="none" dirty="0" smtClean="0">
                <a:solidFill>
                  <a:schemeClr val="bg2"/>
                </a:solidFill>
                <a:latin typeface="+mj-lt"/>
              </a:rPr>
              <a:t>IC=0,5</a:t>
            </a:r>
            <a:endParaRPr lang="fr-FR" sz="1800" u="none" dirty="0">
              <a:solidFill>
                <a:schemeClr val="bg2"/>
              </a:solidFill>
              <a:latin typeface="+mj-lt"/>
            </a:endParaRPr>
          </a:p>
        </p:txBody>
      </p:sp>
      <p:sp>
        <p:nvSpPr>
          <p:cNvPr id="980997" name="Text Box 5"/>
          <p:cNvSpPr txBox="1">
            <a:spLocks noChangeArrowheads="1"/>
          </p:cNvSpPr>
          <p:nvPr/>
        </p:nvSpPr>
        <p:spPr bwMode="auto">
          <a:xfrm>
            <a:off x="3794606" y="1725489"/>
            <a:ext cx="1857514" cy="646331"/>
          </a:xfrm>
          <a:prstGeom prst="rect">
            <a:avLst/>
          </a:prstGeom>
          <a:noFill/>
          <a:ln w="12700">
            <a:solidFill>
              <a:srgbClr val="990033"/>
            </a:solidFill>
            <a:miter lim="800000"/>
            <a:headEnd/>
            <a:tailEnd/>
          </a:ln>
          <a:effectLst/>
        </p:spPr>
        <p:txBody>
          <a:bodyPr wrap="square">
            <a:spAutoFit/>
          </a:bodyPr>
          <a:lstStyle/>
          <a:p>
            <a:pPr algn="ctr" eaLnBrk="0" hangingPunct="0">
              <a:spcBef>
                <a:spcPct val="50000"/>
              </a:spcBef>
            </a:pPr>
            <a:r>
              <a:rPr lang="fr-FR" sz="1800" u="none" dirty="0">
                <a:solidFill>
                  <a:schemeClr val="bg2"/>
                </a:solidFill>
                <a:latin typeface="+mj-lt"/>
              </a:rPr>
              <a:t>Stade </a:t>
            </a:r>
            <a:r>
              <a:rPr lang="fr-FR" sz="1800" u="none" dirty="0" smtClean="0">
                <a:solidFill>
                  <a:schemeClr val="bg2"/>
                </a:solidFill>
                <a:latin typeface="+mj-lt"/>
              </a:rPr>
              <a:t>truitelle</a:t>
            </a:r>
            <a:br>
              <a:rPr lang="fr-FR" sz="1800" u="none" dirty="0" smtClean="0">
                <a:solidFill>
                  <a:schemeClr val="bg2"/>
                </a:solidFill>
                <a:latin typeface="+mj-lt"/>
              </a:rPr>
            </a:br>
            <a:r>
              <a:rPr lang="fr-FR" sz="1800" u="none" dirty="0" smtClean="0">
                <a:solidFill>
                  <a:schemeClr val="bg2"/>
                </a:solidFill>
                <a:latin typeface="+mj-lt"/>
              </a:rPr>
              <a:t>50 </a:t>
            </a:r>
            <a:r>
              <a:rPr lang="fr-FR" sz="1800" u="none" dirty="0">
                <a:solidFill>
                  <a:schemeClr val="bg2"/>
                </a:solidFill>
                <a:latin typeface="+mj-lt"/>
              </a:rPr>
              <a:t>g</a:t>
            </a:r>
          </a:p>
        </p:txBody>
      </p:sp>
      <p:sp>
        <p:nvSpPr>
          <p:cNvPr id="980998" name="Text Box 6"/>
          <p:cNvSpPr txBox="1">
            <a:spLocks noChangeArrowheads="1"/>
          </p:cNvSpPr>
          <p:nvPr/>
        </p:nvSpPr>
        <p:spPr bwMode="auto">
          <a:xfrm>
            <a:off x="6696124" y="1340768"/>
            <a:ext cx="2340372" cy="1338828"/>
          </a:xfrm>
          <a:prstGeom prst="rect">
            <a:avLst/>
          </a:prstGeom>
          <a:noFill/>
          <a:ln w="12700">
            <a:solidFill>
              <a:srgbClr val="990033"/>
            </a:solidFill>
            <a:miter lim="800000"/>
            <a:headEnd/>
            <a:tailEnd/>
          </a:ln>
          <a:effectLst/>
        </p:spPr>
        <p:txBody>
          <a:bodyPr wrap="square">
            <a:spAutoFit/>
          </a:bodyPr>
          <a:lstStyle/>
          <a:p>
            <a:pPr marL="171450" lvl="1">
              <a:lnSpc>
                <a:spcPct val="90000"/>
              </a:lnSpc>
            </a:pPr>
            <a:r>
              <a:rPr lang="fr-FR" sz="1800" u="none" dirty="0">
                <a:solidFill>
                  <a:schemeClr val="bg2"/>
                </a:solidFill>
                <a:latin typeface="+mj-lt"/>
                <a:cs typeface="Times New Roman" pitchFamily="18" charset="0"/>
              </a:rPr>
              <a:t>Stade </a:t>
            </a:r>
            <a:r>
              <a:rPr lang="fr-FR" sz="1800" u="none" dirty="0" smtClean="0">
                <a:solidFill>
                  <a:schemeClr val="bg2"/>
                </a:solidFill>
                <a:latin typeface="+mj-lt"/>
                <a:cs typeface="Times New Roman" pitchFamily="18" charset="0"/>
              </a:rPr>
              <a:t>adulte</a:t>
            </a:r>
            <a:br>
              <a:rPr lang="fr-FR" sz="1800" u="none" dirty="0" smtClean="0">
                <a:solidFill>
                  <a:schemeClr val="bg2"/>
                </a:solidFill>
                <a:latin typeface="+mj-lt"/>
                <a:cs typeface="Times New Roman" pitchFamily="18" charset="0"/>
              </a:rPr>
            </a:br>
            <a:r>
              <a:rPr lang="fr-FR" sz="1800" u="none" dirty="0" smtClean="0">
                <a:solidFill>
                  <a:schemeClr val="bg2"/>
                </a:solidFill>
                <a:latin typeface="+mj-lt"/>
                <a:cs typeface="Times New Roman" pitchFamily="18" charset="0"/>
              </a:rPr>
              <a:t>à </a:t>
            </a:r>
            <a:r>
              <a:rPr lang="fr-FR" sz="1800" u="none" dirty="0">
                <a:solidFill>
                  <a:schemeClr val="bg2"/>
                </a:solidFill>
                <a:latin typeface="+mj-lt"/>
                <a:cs typeface="Times New Roman" pitchFamily="18" charset="0"/>
              </a:rPr>
              <a:t>partir de </a:t>
            </a:r>
            <a:r>
              <a:rPr lang="fr-FR" sz="1800" u="none" dirty="0" smtClean="0">
                <a:solidFill>
                  <a:schemeClr val="bg2"/>
                </a:solidFill>
                <a:latin typeface="+mj-lt"/>
                <a:cs typeface="Times New Roman" pitchFamily="18" charset="0"/>
              </a:rPr>
              <a:t>1000 g</a:t>
            </a:r>
            <a:br>
              <a:rPr lang="fr-FR" sz="1800" u="none" dirty="0" smtClean="0">
                <a:solidFill>
                  <a:schemeClr val="bg2"/>
                </a:solidFill>
                <a:latin typeface="+mj-lt"/>
                <a:cs typeface="Times New Roman" pitchFamily="18" charset="0"/>
              </a:rPr>
            </a:br>
            <a:r>
              <a:rPr lang="fr-FR" sz="1800" u="none" dirty="0" smtClean="0">
                <a:solidFill>
                  <a:schemeClr val="bg2"/>
                </a:solidFill>
                <a:latin typeface="+mj-lt"/>
                <a:cs typeface="Times New Roman" pitchFamily="18" charset="0"/>
              </a:rPr>
              <a:t>IC=1,3</a:t>
            </a:r>
            <a:br>
              <a:rPr lang="fr-FR" sz="1800" u="none" dirty="0" smtClean="0">
                <a:solidFill>
                  <a:schemeClr val="bg2"/>
                </a:solidFill>
                <a:latin typeface="+mj-lt"/>
                <a:cs typeface="Times New Roman" pitchFamily="18" charset="0"/>
              </a:rPr>
            </a:br>
            <a:r>
              <a:rPr lang="fr-FR" sz="1800" u="none" dirty="0" smtClean="0">
                <a:solidFill>
                  <a:schemeClr val="bg2"/>
                </a:solidFill>
                <a:latin typeface="+mj-lt"/>
                <a:cs typeface="Times New Roman" pitchFamily="18" charset="0"/>
              </a:rPr>
              <a:t>30 à 80 kg/m</a:t>
            </a:r>
            <a:r>
              <a:rPr lang="fr-FR" sz="1800" u="none" baseline="30000" dirty="0" smtClean="0">
                <a:solidFill>
                  <a:schemeClr val="bg2"/>
                </a:solidFill>
                <a:latin typeface="+mj-lt"/>
                <a:cs typeface="Times New Roman" pitchFamily="18" charset="0"/>
              </a:rPr>
              <a:t>3</a:t>
            </a:r>
            <a:endParaRPr lang="fr-FR" sz="1800" dirty="0" smtClean="0">
              <a:solidFill>
                <a:schemeClr val="bg2"/>
              </a:solidFill>
              <a:latin typeface="+mj-lt"/>
              <a:cs typeface="Times New Roman" pitchFamily="18" charset="0"/>
            </a:endParaRPr>
          </a:p>
          <a:p>
            <a:pPr marL="171450" lvl="1">
              <a:lnSpc>
                <a:spcPct val="90000"/>
              </a:lnSpc>
            </a:pPr>
            <a:r>
              <a:rPr lang="fr-FR" sz="1800" u="none" dirty="0" smtClean="0">
                <a:solidFill>
                  <a:schemeClr val="bg2"/>
                </a:solidFill>
                <a:latin typeface="+mj-lt"/>
                <a:cs typeface="Times New Roman" pitchFamily="18" charset="0"/>
              </a:rPr>
              <a:t>DO: 250 mg/h/kg</a:t>
            </a:r>
            <a:endParaRPr lang="fr-FR" sz="1800" u="none" dirty="0">
              <a:solidFill>
                <a:schemeClr val="bg2"/>
              </a:solidFill>
              <a:latin typeface="+mj-lt"/>
              <a:cs typeface="Times New Roman" pitchFamily="18" charset="0"/>
            </a:endParaRPr>
          </a:p>
        </p:txBody>
      </p:sp>
      <p:pic>
        <p:nvPicPr>
          <p:cNvPr id="980999" name="Picture 7" descr="alevin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468457" y="2689886"/>
            <a:ext cx="1117126" cy="1729465"/>
          </a:xfrm>
          <a:prstGeom prst="rect">
            <a:avLst/>
          </a:prstGeom>
          <a:noFill/>
        </p:spPr>
      </p:pic>
      <p:pic>
        <p:nvPicPr>
          <p:cNvPr id="981000" name="Picture 8" descr="alevin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880141" y="2511160"/>
            <a:ext cx="1686444" cy="1066934"/>
          </a:xfrm>
          <a:prstGeom prst="rect">
            <a:avLst/>
          </a:prstGeom>
          <a:noFill/>
        </p:spPr>
      </p:pic>
      <p:pic>
        <p:nvPicPr>
          <p:cNvPr id="981001" name="Picture 9" descr="arc_ciel"/>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915534" y="3072580"/>
            <a:ext cx="1901552" cy="795898"/>
          </a:xfrm>
          <a:prstGeom prst="rect">
            <a:avLst/>
          </a:prstGeom>
          <a:noFill/>
        </p:spPr>
      </p:pic>
      <p:sp>
        <p:nvSpPr>
          <p:cNvPr id="981002" name="AutoShape 10"/>
          <p:cNvSpPr>
            <a:spLocks noChangeArrowheads="1"/>
          </p:cNvSpPr>
          <p:nvPr/>
        </p:nvSpPr>
        <p:spPr bwMode="auto">
          <a:xfrm>
            <a:off x="2875734" y="1884068"/>
            <a:ext cx="792088" cy="390729"/>
          </a:xfrm>
          <a:prstGeom prst="rightArrow">
            <a:avLst>
              <a:gd name="adj1" fmla="val 50000"/>
              <a:gd name="adj2" fmla="val 50000"/>
            </a:avLst>
          </a:prstGeom>
          <a:solidFill>
            <a:srgbClr val="990033"/>
          </a:solidFill>
          <a:ln w="9525">
            <a:solidFill>
              <a:srgbClr val="990033"/>
            </a:solidFill>
            <a:miter lim="800000"/>
            <a:headEnd/>
            <a:tailEnd/>
          </a:ln>
          <a:effectLst/>
        </p:spPr>
        <p:txBody>
          <a:bodyPr wrap="none" anchor="ctr"/>
          <a:lstStyle/>
          <a:p>
            <a:endParaRPr lang="fr-FR"/>
          </a:p>
        </p:txBody>
      </p:sp>
      <p:grpSp>
        <p:nvGrpSpPr>
          <p:cNvPr id="2" name="Group 12"/>
          <p:cNvGrpSpPr>
            <a:grpSpLocks/>
          </p:cNvGrpSpPr>
          <p:nvPr/>
        </p:nvGrpSpPr>
        <p:grpSpPr bwMode="auto">
          <a:xfrm>
            <a:off x="2781151" y="3717032"/>
            <a:ext cx="5679281" cy="3024937"/>
            <a:chOff x="1429" y="2013"/>
            <a:chExt cx="3895" cy="2324"/>
          </a:xfrm>
        </p:grpSpPr>
        <p:pic>
          <p:nvPicPr>
            <p:cNvPr id="981005" name="Picture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9" y="2122"/>
              <a:ext cx="3311" cy="2215"/>
            </a:xfrm>
            <a:prstGeom prst="rect">
              <a:avLst/>
            </a:prstGeom>
            <a:noFill/>
            <a:ln w="9525">
              <a:noFill/>
              <a:miter lim="800000"/>
              <a:headEnd/>
              <a:tailEnd/>
            </a:ln>
            <a:effectLst/>
          </p:spPr>
        </p:pic>
        <p:sp>
          <p:nvSpPr>
            <p:cNvPr id="981006" name="Text Box 14"/>
            <p:cNvSpPr txBox="1">
              <a:spLocks noChangeArrowheads="1"/>
            </p:cNvSpPr>
            <p:nvPr/>
          </p:nvSpPr>
          <p:spPr bwMode="auto">
            <a:xfrm>
              <a:off x="4604" y="3929"/>
              <a:ext cx="720" cy="212"/>
            </a:xfrm>
            <a:prstGeom prst="rect">
              <a:avLst/>
            </a:prstGeom>
            <a:noFill/>
            <a:ln w="9525">
              <a:noFill/>
              <a:miter lim="800000"/>
              <a:headEnd/>
              <a:tailEnd/>
            </a:ln>
            <a:effectLst/>
          </p:spPr>
          <p:txBody>
            <a:bodyPr>
              <a:spAutoFit/>
            </a:bodyPr>
            <a:lstStyle/>
            <a:p>
              <a:pPr eaLnBrk="0" hangingPunct="0">
                <a:spcBef>
                  <a:spcPct val="50000"/>
                </a:spcBef>
              </a:pPr>
              <a:r>
                <a:rPr lang="fr-FR" sz="1600" u="none">
                  <a:solidFill>
                    <a:schemeClr val="bg2"/>
                  </a:solidFill>
                </a:rPr>
                <a:t>mois</a:t>
              </a:r>
            </a:p>
          </p:txBody>
        </p:sp>
        <p:sp>
          <p:nvSpPr>
            <p:cNvPr id="981007" name="Text Box 15"/>
            <p:cNvSpPr txBox="1">
              <a:spLocks noChangeArrowheads="1"/>
            </p:cNvSpPr>
            <p:nvPr/>
          </p:nvSpPr>
          <p:spPr bwMode="auto">
            <a:xfrm>
              <a:off x="1429" y="2013"/>
              <a:ext cx="635" cy="192"/>
            </a:xfrm>
            <a:prstGeom prst="rect">
              <a:avLst/>
            </a:prstGeom>
            <a:noFill/>
            <a:ln w="9525">
              <a:noFill/>
              <a:miter lim="800000"/>
              <a:headEnd/>
              <a:tailEnd/>
            </a:ln>
            <a:effectLst/>
          </p:spPr>
          <p:txBody>
            <a:bodyPr>
              <a:spAutoFit/>
            </a:bodyPr>
            <a:lstStyle/>
            <a:p>
              <a:pPr eaLnBrk="0" hangingPunct="0">
                <a:spcBef>
                  <a:spcPct val="50000"/>
                </a:spcBef>
              </a:pPr>
              <a:r>
                <a:rPr lang="fr-FR" sz="1400" u="none">
                  <a:solidFill>
                    <a:schemeClr val="bg2"/>
                  </a:solidFill>
                </a:rPr>
                <a:t>Poids (g) </a:t>
              </a:r>
            </a:p>
          </p:txBody>
        </p:sp>
      </p:grpSp>
      <p:sp>
        <p:nvSpPr>
          <p:cNvPr id="16" name="Rectangle 15"/>
          <p:cNvSpPr/>
          <p:nvPr/>
        </p:nvSpPr>
        <p:spPr>
          <a:xfrm>
            <a:off x="6110536" y="5085184"/>
            <a:ext cx="2925960" cy="840230"/>
          </a:xfrm>
          <a:prstGeom prst="rect">
            <a:avLst/>
          </a:prstGeom>
        </p:spPr>
        <p:txBody>
          <a:bodyPr wrap="square">
            <a:spAutoFit/>
          </a:bodyPr>
          <a:lstStyle/>
          <a:p>
            <a:pPr marL="95250" lvl="2">
              <a:lnSpc>
                <a:spcPct val="90000"/>
              </a:lnSpc>
            </a:pPr>
            <a:r>
              <a:rPr lang="fr-FR" sz="1800" u="none" dirty="0" smtClean="0">
                <a:solidFill>
                  <a:schemeClr val="bg2"/>
                </a:solidFill>
                <a:latin typeface="+mj-lt"/>
              </a:rPr>
              <a:t>9 à 14 mois / 250g</a:t>
            </a:r>
          </a:p>
          <a:p>
            <a:pPr marL="95250" lvl="2">
              <a:lnSpc>
                <a:spcPct val="90000"/>
              </a:lnSpc>
            </a:pPr>
            <a:r>
              <a:rPr lang="fr-FR" sz="1800" u="none" dirty="0" smtClean="0">
                <a:solidFill>
                  <a:schemeClr val="bg2"/>
                </a:solidFill>
                <a:latin typeface="+mj-lt"/>
              </a:rPr>
              <a:t>15 à 18 mois / 1 à 1,5 kg</a:t>
            </a:r>
          </a:p>
          <a:p>
            <a:pPr marL="95250" lvl="2">
              <a:lnSpc>
                <a:spcPct val="90000"/>
              </a:lnSpc>
            </a:pPr>
            <a:r>
              <a:rPr lang="fr-FR" sz="1800" u="none" dirty="0" smtClean="0">
                <a:solidFill>
                  <a:schemeClr val="bg2"/>
                </a:solidFill>
                <a:latin typeface="+mj-lt"/>
              </a:rPr>
              <a:t>24 à 28 mois / 3 kg</a:t>
            </a:r>
            <a:endParaRPr lang="fr-FR" sz="1800" u="none" dirty="0">
              <a:solidFill>
                <a:schemeClr val="bg2"/>
              </a:solidFill>
              <a:latin typeface="+mj-lt"/>
            </a:endParaRPr>
          </a:p>
        </p:txBody>
      </p:sp>
      <p:pic>
        <p:nvPicPr>
          <p:cNvPr id="19" name="Picture 2" descr="D:\Mes images\LOGOS\logo_isara_quadri.jp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Connecteur droit 19"/>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err="1" smtClean="0">
                <a:solidFill>
                  <a:srgbClr val="006600"/>
                </a:solidFill>
                <a:effectLst>
                  <a:outerShdw blurRad="38100" dist="38100" dir="2700000" algn="tl">
                    <a:srgbClr val="000000">
                      <a:alpha val="43137"/>
                    </a:srgbClr>
                  </a:outerShdw>
                </a:effectLst>
              </a:rPr>
              <a:t>Grossisement</a:t>
            </a:r>
            <a:r>
              <a:rPr lang="fr-FR" u="none" dirty="0" smtClean="0">
                <a:solidFill>
                  <a:srgbClr val="006600"/>
                </a:solidFill>
                <a:effectLst>
                  <a:outerShdw blurRad="38100" dist="38100" dir="2700000" algn="tl">
                    <a:srgbClr val="000000">
                      <a:alpha val="43137"/>
                    </a:srgbClr>
                  </a:outerShdw>
                </a:effectLst>
              </a:rPr>
              <a:t> de la truite</a:t>
            </a:r>
            <a:endParaRPr lang="fr-FR" u="none" dirty="0">
              <a:solidFill>
                <a:srgbClr val="006600"/>
              </a:solidFill>
              <a:effectLst>
                <a:outerShdw blurRad="38100" dist="38100" dir="2700000" algn="tl">
                  <a:srgbClr val="000000">
                    <a:alpha val="43137"/>
                  </a:srgbClr>
                </a:outerShdw>
              </a:effectLst>
            </a:endParaRPr>
          </a:p>
        </p:txBody>
      </p:sp>
      <p:sp>
        <p:nvSpPr>
          <p:cNvPr id="33" name="AutoShape 10"/>
          <p:cNvSpPr>
            <a:spLocks noChangeArrowheads="1"/>
          </p:cNvSpPr>
          <p:nvPr/>
        </p:nvSpPr>
        <p:spPr bwMode="auto">
          <a:xfrm>
            <a:off x="5777804" y="1884068"/>
            <a:ext cx="792088" cy="390729"/>
          </a:xfrm>
          <a:prstGeom prst="rightArrow">
            <a:avLst>
              <a:gd name="adj1" fmla="val 50000"/>
              <a:gd name="adj2" fmla="val 50000"/>
            </a:avLst>
          </a:prstGeom>
          <a:solidFill>
            <a:srgbClr val="990033"/>
          </a:solidFill>
          <a:ln w="9525">
            <a:solidFill>
              <a:srgbClr val="990033"/>
            </a:solidFill>
            <a:miter lim="800000"/>
            <a:headEnd/>
            <a:tailEnd/>
          </a:ln>
          <a:effectLst/>
        </p:spPr>
        <p:txBody>
          <a:bodyPr wrap="none" anchor="ctr"/>
          <a:lstStyle/>
          <a:p>
            <a:endParaRPr lang="fr-FR"/>
          </a:p>
        </p:txBody>
      </p:sp>
      <p:sp>
        <p:nvSpPr>
          <p:cNvPr id="30" name="ZoneTexte 29">
            <a:hlinkClick r:id="rId8"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31" name="ZoneTexte 30">
            <a:hlinkClick r:id="rId9"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32" name="ZoneTexte 31">
            <a:hlinkClick r:id="rId10"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44" name="ZoneTexte 43">
            <a:hlinkClick r:id="rId11"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45" name="ZoneTexte 44">
            <a:hlinkClick r:id="rId12"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46" name="ZoneTexte 45">
            <a:hlinkClick r:id="rId13"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47" name="ZoneTexte 46">
            <a:hlinkClick r:id="rId14" action="ppaction://hlinksldjump"/>
          </p:cNvPr>
          <p:cNvSpPr txBox="1"/>
          <p:nvPr/>
        </p:nvSpPr>
        <p:spPr>
          <a:xfrm>
            <a:off x="-6350" y="3599242"/>
            <a:ext cx="1080238" cy="276999"/>
          </a:xfrm>
          <a:prstGeom prst="rect">
            <a:avLst/>
          </a:prstGeom>
          <a:solidFill>
            <a:srgbClr val="CC0000"/>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48" name="ZoneTexte 47">
            <a:hlinkClick r:id="rId15"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49" name="ZoneTexte 48">
            <a:hlinkClick r:id="rId16"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50" name="ZoneTexte 49">
            <a:hlinkClick r:id="rId17" action="ppaction://hlinksldjump"/>
          </p:cNvPr>
          <p:cNvSpPr txBox="1"/>
          <p:nvPr/>
        </p:nvSpPr>
        <p:spPr>
          <a:xfrm>
            <a:off x="0" y="2808672"/>
            <a:ext cx="1079347" cy="269304"/>
          </a:xfrm>
          <a:prstGeom prst="rect">
            <a:avLst/>
          </a:prstGeom>
          <a:solidFill>
            <a:srgbClr val="990033"/>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85090" name="Group 2"/>
          <p:cNvGrpSpPr>
            <a:grpSpLocks/>
          </p:cNvGrpSpPr>
          <p:nvPr/>
        </p:nvGrpSpPr>
        <p:grpSpPr bwMode="auto">
          <a:xfrm>
            <a:off x="2804864" y="980728"/>
            <a:ext cx="3429000" cy="3276600"/>
            <a:chOff x="1248" y="720"/>
            <a:chExt cx="2160" cy="2064"/>
          </a:xfrm>
        </p:grpSpPr>
        <p:sp>
          <p:nvSpPr>
            <p:cNvPr id="985091" name="Oval 3"/>
            <p:cNvSpPr>
              <a:spLocks noChangeArrowheads="1"/>
            </p:cNvSpPr>
            <p:nvPr/>
          </p:nvSpPr>
          <p:spPr bwMode="auto">
            <a:xfrm>
              <a:off x="1248" y="720"/>
              <a:ext cx="2160" cy="2064"/>
            </a:xfrm>
            <a:prstGeom prst="ellipse">
              <a:avLst/>
            </a:prstGeom>
            <a:solidFill>
              <a:srgbClr val="FFFF99"/>
            </a:solidFill>
            <a:ln w="19050">
              <a:solidFill>
                <a:srgbClr val="CC3300"/>
              </a:solidFill>
              <a:round/>
              <a:headEnd type="none" w="sm" len="sm"/>
              <a:tailEnd type="none" w="sm" len="sm"/>
            </a:ln>
            <a:effectLst/>
          </p:spPr>
          <p:txBody>
            <a:bodyPr wrap="none" anchor="ctr"/>
            <a:lstStyle/>
            <a:p>
              <a:endParaRPr lang="fr-FR"/>
            </a:p>
          </p:txBody>
        </p:sp>
        <p:sp>
          <p:nvSpPr>
            <p:cNvPr id="985092" name="Text Box 4"/>
            <p:cNvSpPr txBox="1">
              <a:spLocks noChangeArrowheads="1"/>
            </p:cNvSpPr>
            <p:nvPr/>
          </p:nvSpPr>
          <p:spPr bwMode="auto">
            <a:xfrm>
              <a:off x="1383" y="1248"/>
              <a:ext cx="1573" cy="250"/>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fr-FR" sz="2000" u="none">
                  <a:solidFill>
                    <a:srgbClr val="000099"/>
                  </a:solidFill>
                </a:rPr>
                <a:t>ENVIRONNEMENT</a:t>
              </a:r>
            </a:p>
          </p:txBody>
        </p:sp>
        <p:sp>
          <p:nvSpPr>
            <p:cNvPr id="985093" name="Text Box 5"/>
            <p:cNvSpPr txBox="1">
              <a:spLocks noChangeArrowheads="1"/>
            </p:cNvSpPr>
            <p:nvPr/>
          </p:nvSpPr>
          <p:spPr bwMode="auto">
            <a:xfrm>
              <a:off x="1344" y="1584"/>
              <a:ext cx="1392" cy="520"/>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pPr>
              <a:r>
                <a:rPr lang="fr-FR" sz="1600" b="1" u="none">
                  <a:solidFill>
                    <a:srgbClr val="000099"/>
                  </a:solidFill>
                </a:rPr>
                <a:t>Qualité de l’eau, alimentation,</a:t>
              </a:r>
              <a:br>
                <a:rPr lang="fr-FR" sz="1600" b="1" u="none">
                  <a:solidFill>
                    <a:srgbClr val="000099"/>
                  </a:solidFill>
                </a:rPr>
              </a:br>
              <a:r>
                <a:rPr lang="fr-FR" sz="1600" b="1" u="none">
                  <a:solidFill>
                    <a:srgbClr val="000099"/>
                  </a:solidFill>
                </a:rPr>
                <a:t>manipulations, ...</a:t>
              </a:r>
            </a:p>
          </p:txBody>
        </p:sp>
      </p:grpSp>
      <p:grpSp>
        <p:nvGrpSpPr>
          <p:cNvPr id="985095" name="Group 7"/>
          <p:cNvGrpSpPr>
            <a:grpSpLocks/>
          </p:cNvGrpSpPr>
          <p:nvPr/>
        </p:nvGrpSpPr>
        <p:grpSpPr bwMode="auto">
          <a:xfrm>
            <a:off x="5319464" y="1056928"/>
            <a:ext cx="3429000" cy="3276600"/>
            <a:chOff x="2832" y="768"/>
            <a:chExt cx="2160" cy="2064"/>
          </a:xfrm>
        </p:grpSpPr>
        <p:sp>
          <p:nvSpPr>
            <p:cNvPr id="985096" name="Oval 8"/>
            <p:cNvSpPr>
              <a:spLocks noChangeArrowheads="1"/>
            </p:cNvSpPr>
            <p:nvPr/>
          </p:nvSpPr>
          <p:spPr bwMode="auto">
            <a:xfrm>
              <a:off x="2832" y="768"/>
              <a:ext cx="2160" cy="2064"/>
            </a:xfrm>
            <a:prstGeom prst="ellipse">
              <a:avLst/>
            </a:prstGeom>
            <a:solidFill>
              <a:srgbClr val="CCFFFF">
                <a:alpha val="50000"/>
              </a:srgbClr>
            </a:solidFill>
            <a:ln w="19050">
              <a:solidFill>
                <a:srgbClr val="CC3300"/>
              </a:solidFill>
              <a:round/>
              <a:headEnd type="none" w="sm" len="sm"/>
              <a:tailEnd type="none" w="sm" len="sm"/>
            </a:ln>
            <a:effectLst/>
          </p:spPr>
          <p:txBody>
            <a:bodyPr wrap="none" anchor="ctr"/>
            <a:lstStyle/>
            <a:p>
              <a:endParaRPr lang="fr-FR"/>
            </a:p>
          </p:txBody>
        </p:sp>
        <p:sp>
          <p:nvSpPr>
            <p:cNvPr id="985097" name="Text Box 9"/>
            <p:cNvSpPr txBox="1">
              <a:spLocks noChangeArrowheads="1"/>
            </p:cNvSpPr>
            <p:nvPr/>
          </p:nvSpPr>
          <p:spPr bwMode="auto">
            <a:xfrm>
              <a:off x="3360" y="1248"/>
              <a:ext cx="1437" cy="250"/>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pPr>
              <a:r>
                <a:rPr lang="fr-FR" sz="2000" u="none">
                  <a:solidFill>
                    <a:srgbClr val="000099"/>
                  </a:solidFill>
                </a:rPr>
                <a:t>POISSON</a:t>
              </a:r>
            </a:p>
          </p:txBody>
        </p:sp>
        <p:sp>
          <p:nvSpPr>
            <p:cNvPr id="985098" name="Text Box 10"/>
            <p:cNvSpPr txBox="1">
              <a:spLocks noChangeArrowheads="1"/>
            </p:cNvSpPr>
            <p:nvPr/>
          </p:nvSpPr>
          <p:spPr bwMode="auto">
            <a:xfrm>
              <a:off x="3552" y="1536"/>
              <a:ext cx="1392" cy="520"/>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pPr>
              <a:r>
                <a:rPr lang="fr-FR" sz="1600" b="1" u="none">
                  <a:solidFill>
                    <a:srgbClr val="000099"/>
                  </a:solidFill>
                </a:rPr>
                <a:t>Défenses immunitaires - Stress - Blessures...</a:t>
              </a:r>
            </a:p>
          </p:txBody>
        </p:sp>
      </p:grpSp>
      <p:grpSp>
        <p:nvGrpSpPr>
          <p:cNvPr id="985099" name="Group 11"/>
          <p:cNvGrpSpPr>
            <a:grpSpLocks/>
          </p:cNvGrpSpPr>
          <p:nvPr/>
        </p:nvGrpSpPr>
        <p:grpSpPr bwMode="auto">
          <a:xfrm>
            <a:off x="4024064" y="2885728"/>
            <a:ext cx="3429000" cy="3276600"/>
            <a:chOff x="2016" y="1920"/>
            <a:chExt cx="2160" cy="2064"/>
          </a:xfrm>
        </p:grpSpPr>
        <p:sp>
          <p:nvSpPr>
            <p:cNvPr id="985100" name="Oval 12"/>
            <p:cNvSpPr>
              <a:spLocks noChangeArrowheads="1"/>
            </p:cNvSpPr>
            <p:nvPr/>
          </p:nvSpPr>
          <p:spPr bwMode="auto">
            <a:xfrm>
              <a:off x="2016" y="1920"/>
              <a:ext cx="2160" cy="2064"/>
            </a:xfrm>
            <a:prstGeom prst="ellipse">
              <a:avLst/>
            </a:prstGeom>
            <a:solidFill>
              <a:srgbClr val="C0C0C0">
                <a:alpha val="50000"/>
              </a:srgbClr>
            </a:solidFill>
            <a:ln w="19050">
              <a:solidFill>
                <a:srgbClr val="CC3300"/>
              </a:solidFill>
              <a:round/>
              <a:headEnd type="none" w="sm" len="sm"/>
              <a:tailEnd type="none" w="sm" len="sm"/>
            </a:ln>
            <a:effectLst/>
          </p:spPr>
          <p:txBody>
            <a:bodyPr wrap="none" anchor="ctr"/>
            <a:lstStyle/>
            <a:p>
              <a:endParaRPr lang="fr-FR"/>
            </a:p>
          </p:txBody>
        </p:sp>
        <p:sp>
          <p:nvSpPr>
            <p:cNvPr id="985101" name="Text Box 13"/>
            <p:cNvSpPr txBox="1">
              <a:spLocks noChangeArrowheads="1"/>
            </p:cNvSpPr>
            <p:nvPr/>
          </p:nvSpPr>
          <p:spPr bwMode="auto">
            <a:xfrm>
              <a:off x="2400" y="2928"/>
              <a:ext cx="1437" cy="250"/>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pPr>
              <a:r>
                <a:rPr lang="fr-FR" sz="2000" u="none">
                  <a:solidFill>
                    <a:srgbClr val="000099"/>
                  </a:solidFill>
                </a:rPr>
                <a:t>PATHOGENES</a:t>
              </a:r>
            </a:p>
          </p:txBody>
        </p:sp>
        <p:sp>
          <p:nvSpPr>
            <p:cNvPr id="985102" name="Text Box 14"/>
            <p:cNvSpPr txBox="1">
              <a:spLocks noChangeArrowheads="1"/>
            </p:cNvSpPr>
            <p:nvPr/>
          </p:nvSpPr>
          <p:spPr bwMode="auto">
            <a:xfrm>
              <a:off x="2448" y="3216"/>
              <a:ext cx="1392" cy="520"/>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pPr>
              <a:r>
                <a:rPr lang="fr-FR" sz="1600" b="1" u="none">
                  <a:solidFill>
                    <a:srgbClr val="000099"/>
                  </a:solidFill>
                </a:rPr>
                <a:t>Bactéries, virus, parasites, champignons...</a:t>
              </a:r>
            </a:p>
          </p:txBody>
        </p:sp>
      </p:grpSp>
      <p:grpSp>
        <p:nvGrpSpPr>
          <p:cNvPr id="985103" name="Group 15"/>
          <p:cNvGrpSpPr>
            <a:grpSpLocks/>
          </p:cNvGrpSpPr>
          <p:nvPr/>
        </p:nvGrpSpPr>
        <p:grpSpPr bwMode="auto">
          <a:xfrm>
            <a:off x="1218952" y="3190528"/>
            <a:ext cx="4557712" cy="2058988"/>
            <a:chOff x="249" y="2112"/>
            <a:chExt cx="2871" cy="1297"/>
          </a:xfrm>
        </p:grpSpPr>
        <p:sp>
          <p:nvSpPr>
            <p:cNvPr id="985104" name="Line 16"/>
            <p:cNvSpPr>
              <a:spLocks noChangeShapeType="1"/>
            </p:cNvSpPr>
            <p:nvPr/>
          </p:nvSpPr>
          <p:spPr bwMode="auto">
            <a:xfrm flipV="1">
              <a:off x="1392" y="2112"/>
              <a:ext cx="1728" cy="1008"/>
            </a:xfrm>
            <a:prstGeom prst="line">
              <a:avLst/>
            </a:prstGeom>
            <a:noFill/>
            <a:ln w="63500">
              <a:solidFill>
                <a:srgbClr val="CC3300"/>
              </a:solidFill>
              <a:round/>
              <a:headEnd type="none" w="sm" len="sm"/>
              <a:tailEnd type="triangle" w="sm" len="sm"/>
            </a:ln>
            <a:effectLst/>
          </p:spPr>
          <p:txBody>
            <a:bodyPr wrap="none" anchor="ctr"/>
            <a:lstStyle/>
            <a:p>
              <a:endParaRPr lang="fr-FR"/>
            </a:p>
          </p:txBody>
        </p:sp>
        <p:sp>
          <p:nvSpPr>
            <p:cNvPr id="985105" name="Text Box 17"/>
            <p:cNvSpPr txBox="1">
              <a:spLocks noChangeArrowheads="1"/>
            </p:cNvSpPr>
            <p:nvPr/>
          </p:nvSpPr>
          <p:spPr bwMode="auto">
            <a:xfrm>
              <a:off x="249" y="3113"/>
              <a:ext cx="1392" cy="296"/>
            </a:xfrm>
            <a:prstGeom prst="rect">
              <a:avLst/>
            </a:prstGeom>
            <a:noFill/>
            <a:ln w="12700">
              <a:solidFill>
                <a:srgbClr val="CC3300"/>
              </a:solidFill>
              <a:miter lim="800000"/>
              <a:headEnd type="none" w="sm" len="sm"/>
              <a:tailEnd type="none" w="sm" len="sm"/>
            </a:ln>
            <a:effectLst/>
          </p:spPr>
          <p:txBody>
            <a:bodyPr>
              <a:spAutoFit/>
            </a:bodyPr>
            <a:lstStyle/>
            <a:p>
              <a:pPr algn="ctr" eaLnBrk="0" hangingPunct="0">
                <a:spcBef>
                  <a:spcPct val="50000"/>
                </a:spcBef>
              </a:pPr>
              <a:r>
                <a:rPr lang="fr-FR" b="1" i="1" u="none">
                  <a:solidFill>
                    <a:srgbClr val="CC3300"/>
                  </a:solidFill>
                </a:rPr>
                <a:t>MALADIE</a:t>
              </a:r>
              <a:endParaRPr lang="fr-FR" sz="1800" u="none">
                <a:solidFill>
                  <a:srgbClr val="CC3300"/>
                </a:solidFill>
              </a:endParaRPr>
            </a:p>
          </p:txBody>
        </p:sp>
      </p:grpSp>
      <p:sp>
        <p:nvSpPr>
          <p:cNvPr id="985106" name="Text Box 18"/>
          <p:cNvSpPr txBox="1">
            <a:spLocks noChangeArrowheads="1"/>
          </p:cNvSpPr>
          <p:nvPr/>
        </p:nvSpPr>
        <p:spPr bwMode="auto">
          <a:xfrm>
            <a:off x="6443663" y="6308725"/>
            <a:ext cx="2305050" cy="457200"/>
          </a:xfrm>
          <a:prstGeom prst="rect">
            <a:avLst/>
          </a:prstGeom>
          <a:noFill/>
          <a:ln w="9525">
            <a:noFill/>
            <a:miter lim="800000"/>
            <a:headEnd/>
            <a:tailEnd/>
          </a:ln>
          <a:effectLst/>
        </p:spPr>
        <p:txBody>
          <a:bodyPr>
            <a:spAutoFit/>
          </a:bodyPr>
          <a:lstStyle/>
          <a:p>
            <a:pPr>
              <a:spcBef>
                <a:spcPct val="50000"/>
              </a:spcBef>
            </a:pPr>
            <a:endParaRPr lang="fr-FR"/>
          </a:p>
        </p:txBody>
      </p:sp>
      <p:sp>
        <p:nvSpPr>
          <p:cNvPr id="985107" name="Text Box 19"/>
          <p:cNvSpPr txBox="1">
            <a:spLocks noChangeArrowheads="1"/>
          </p:cNvSpPr>
          <p:nvPr/>
        </p:nvSpPr>
        <p:spPr bwMode="auto">
          <a:xfrm>
            <a:off x="5940425" y="6308725"/>
            <a:ext cx="2895600" cy="304800"/>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fr-FR" sz="1400" i="1" u="none" dirty="0">
                <a:solidFill>
                  <a:schemeClr val="bg2"/>
                </a:solidFill>
              </a:rPr>
              <a:t>Schéma de SNIEZKO, 1974.</a:t>
            </a:r>
            <a:endParaRPr lang="fr-FR" sz="1800" i="1" u="none" dirty="0">
              <a:solidFill>
                <a:schemeClr val="bg2"/>
              </a:solidFill>
            </a:endParaRPr>
          </a:p>
        </p:txBody>
      </p:sp>
      <p:pic>
        <p:nvPicPr>
          <p:cNvPr id="22" name="Picture 2" descr="D:\Mes images\LOGOS\logo_isara_quadri.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Connecteur droit 22"/>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3.3. La gestion sanitaire</a:t>
            </a:r>
            <a:endParaRPr lang="fr-FR" u="none" dirty="0">
              <a:solidFill>
                <a:srgbClr val="006600"/>
              </a:solidFill>
              <a:effectLst>
                <a:outerShdw blurRad="38100" dist="38100" dir="2700000" algn="tl">
                  <a:srgbClr val="000000">
                    <a:alpha val="43137"/>
                  </a:srgbClr>
                </a:outerShdw>
              </a:effectLst>
            </a:endParaRPr>
          </a:p>
        </p:txBody>
      </p:sp>
      <p:sp>
        <p:nvSpPr>
          <p:cNvPr id="33" name="ZoneTexte 32">
            <a:hlinkClick r:id="rId4"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34" name="ZoneTexte 33">
            <a:hlinkClick r:id="rId5"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35" name="ZoneTexte 34">
            <a:hlinkClick r:id="rId6"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46" name="ZoneTexte 45">
            <a:hlinkClick r:id="rId7"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47" name="ZoneTexte 46">
            <a:hlinkClick r:id="rId8"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48" name="ZoneTexte 47">
            <a:hlinkClick r:id="rId9"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49" name="ZoneTexte 48">
            <a:hlinkClick r:id="rId10"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50" name="ZoneTexte 49">
            <a:hlinkClick r:id="rId11" action="ppaction://hlinksldjump"/>
          </p:cNvPr>
          <p:cNvSpPr txBox="1"/>
          <p:nvPr/>
        </p:nvSpPr>
        <p:spPr>
          <a:xfrm>
            <a:off x="0" y="4002222"/>
            <a:ext cx="1073888" cy="276999"/>
          </a:xfrm>
          <a:prstGeom prst="rect">
            <a:avLst/>
          </a:prstGeom>
          <a:solidFill>
            <a:srgbClr val="CC0000"/>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51" name="ZoneTexte 50">
            <a:hlinkClick r:id="rId12"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52" name="ZoneTexte 51">
            <a:hlinkClick r:id="rId13" action="ppaction://hlinksldjump"/>
          </p:cNvPr>
          <p:cNvSpPr txBox="1"/>
          <p:nvPr/>
        </p:nvSpPr>
        <p:spPr>
          <a:xfrm>
            <a:off x="0" y="2808672"/>
            <a:ext cx="1079347" cy="269304"/>
          </a:xfrm>
          <a:prstGeom prst="rect">
            <a:avLst/>
          </a:prstGeom>
          <a:solidFill>
            <a:srgbClr val="990033"/>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50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85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5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73122" name="Picture 2" descr="eau3"/>
          <p:cNvPicPr>
            <a:picLocks noChangeAspect="1" noChangeArrowheads="1"/>
          </p:cNvPicPr>
          <p:nvPr/>
        </p:nvPicPr>
        <p:blipFill>
          <a:blip r:embed="rId3" cstate="email">
            <a:lum bright="20000" contrast="-24000"/>
            <a:extLst>
              <a:ext uri="{28A0092B-C50C-407E-A947-70E740481C1C}">
                <a14:useLocalDpi xmlns:a14="http://schemas.microsoft.com/office/drawing/2010/main" val="0"/>
              </a:ext>
            </a:extLst>
          </a:blip>
          <a:srcRect/>
          <a:stretch>
            <a:fillRect/>
          </a:stretch>
        </p:blipFill>
        <p:spPr bwMode="auto">
          <a:xfrm>
            <a:off x="1112744" y="648586"/>
            <a:ext cx="8024905" cy="6209414"/>
          </a:xfrm>
          <a:prstGeom prst="rect">
            <a:avLst/>
          </a:prstGeom>
          <a:noFill/>
          <a:ln w="9525">
            <a:noFill/>
            <a:miter lim="800000"/>
            <a:headEnd/>
            <a:tailEnd/>
          </a:ln>
        </p:spPr>
      </p:pic>
      <p:pic>
        <p:nvPicPr>
          <p:cNvPr id="773124" name="Picture 4" descr="carpe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8272" y="1772816"/>
            <a:ext cx="4727575" cy="3151187"/>
          </a:xfrm>
          <a:prstGeom prst="rect">
            <a:avLst/>
          </a:prstGeom>
          <a:noFill/>
        </p:spPr>
      </p:pic>
      <p:pic>
        <p:nvPicPr>
          <p:cNvPr id="7" name="Picture 2" descr="D:\Mes images\LOGOS\logo_isara_quadri.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eur droit 7"/>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4. La pisciculture en étang</a:t>
            </a:r>
            <a:endParaRPr lang="fr-FR" u="none" dirty="0">
              <a:solidFill>
                <a:srgbClr val="006600"/>
              </a:solidFill>
              <a:effectLst>
                <a:outerShdw blurRad="38100" dist="38100" dir="2700000" algn="tl">
                  <a:srgbClr val="000000">
                    <a:alpha val="43137"/>
                  </a:srgbClr>
                </a:outerShdw>
              </a:effectLst>
            </a:endParaRPr>
          </a:p>
        </p:txBody>
      </p:sp>
      <p:sp>
        <p:nvSpPr>
          <p:cNvPr id="18" name="ZoneTexte 17">
            <a:hlinkClick r:id="rId6"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19" name="ZoneTexte 18">
            <a:hlinkClick r:id="rId7"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20" name="ZoneTexte 19">
            <a:hlinkClick r:id="rId8"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31" name="ZoneTexte 30">
            <a:hlinkClick r:id="rId9"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32" name="ZoneTexte 31">
            <a:hlinkClick r:id="rId10" action="ppaction://hlinksldjump"/>
          </p:cNvPr>
          <p:cNvSpPr txBox="1"/>
          <p:nvPr/>
        </p:nvSpPr>
        <p:spPr>
          <a:xfrm>
            <a:off x="-6350" y="4405202"/>
            <a:ext cx="1080238" cy="276999"/>
          </a:xfrm>
          <a:prstGeom prst="rect">
            <a:avLst/>
          </a:prstGeom>
          <a:solidFill>
            <a:srgbClr val="990033"/>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33" name="ZoneTexte 32">
            <a:hlinkClick r:id="rId11"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34" name="ZoneTexte 33">
            <a:hlinkClick r:id="rId12"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35" name="ZoneTexte 34">
            <a:hlinkClick r:id="rId13"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36" name="ZoneTexte 35">
            <a:hlinkClick r:id="rId14"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37" name="ZoneTexte 36">
            <a:hlinkClick r:id="rId15" action="ppaction://hlinksldjump"/>
          </p:cNvPr>
          <p:cNvSpPr txBox="1"/>
          <p:nvPr/>
        </p:nvSpPr>
        <p:spPr>
          <a:xfrm>
            <a:off x="0" y="2808672"/>
            <a:ext cx="1079347" cy="269304"/>
          </a:xfrm>
          <a:prstGeom prst="rect">
            <a:avLst/>
          </a:prstGeom>
          <a:solidFill>
            <a:srgbClr val="006600"/>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body" sz="half" idx="4294967295"/>
          </p:nvPr>
        </p:nvSpPr>
        <p:spPr>
          <a:xfrm>
            <a:off x="990600" y="1600200"/>
            <a:ext cx="3810000" cy="4419600"/>
          </a:xfrm>
        </p:spPr>
        <p:txBody>
          <a:bodyPr/>
          <a:lstStyle/>
          <a:p>
            <a:pPr eaLnBrk="1" hangingPunct="1"/>
            <a:endParaRPr lang="en-GB" sz="1600" smtClean="0"/>
          </a:p>
          <a:p>
            <a:pPr eaLnBrk="1" hangingPunct="1"/>
            <a:endParaRPr lang="en-GB" sz="1600" smtClean="0"/>
          </a:p>
          <a:p>
            <a:pPr eaLnBrk="1" hangingPunct="1"/>
            <a:endParaRPr lang="en-GB" sz="2000" smtClean="0"/>
          </a:p>
        </p:txBody>
      </p:sp>
      <p:pic>
        <p:nvPicPr>
          <p:cNvPr id="10243" name="Picture 3"/>
          <p:cNvPicPr>
            <a:picLocks noGrp="1" noChangeAspect="1" noChangeArrowheads="1"/>
          </p:cNvPicPr>
          <p:nvPr>
            <p:ph sz="quarter" idx="4294967295"/>
          </p:nvPr>
        </p:nvPicPr>
        <p:blipFill>
          <a:blip r:embed="rId3" cstate="print">
            <a:extLst>
              <a:ext uri="{28A0092B-C50C-407E-A947-70E740481C1C}">
                <a14:useLocalDpi xmlns:a14="http://schemas.microsoft.com/office/drawing/2010/main" val="0"/>
              </a:ext>
            </a:extLst>
          </a:blip>
          <a:srcRect/>
          <a:stretch>
            <a:fillRect/>
          </a:stretch>
        </p:blipFill>
        <p:spPr>
          <a:xfrm>
            <a:off x="1331640" y="1484784"/>
            <a:ext cx="7534463" cy="4680520"/>
          </a:xfrm>
          <a:noFill/>
        </p:spPr>
      </p:pic>
      <p:pic>
        <p:nvPicPr>
          <p:cNvPr id="17" name="Picture 2" descr="D:\Mes images\LOGOS\logo_isara_quadri.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necteur droit 17"/>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La pêche-cueillette ne suffit plus</a:t>
            </a:r>
            <a:endParaRPr lang="fr-FR" u="none" dirty="0">
              <a:solidFill>
                <a:srgbClr val="006600"/>
              </a:solidFill>
              <a:effectLst>
                <a:outerShdw blurRad="38100" dist="38100" dir="2700000" algn="tl">
                  <a:srgbClr val="000000">
                    <a:alpha val="43137"/>
                  </a:srgbClr>
                </a:outerShdw>
              </a:effectLst>
            </a:endParaRPr>
          </a:p>
        </p:txBody>
      </p:sp>
      <p:sp>
        <p:nvSpPr>
          <p:cNvPr id="50" name="ZoneTexte 49"/>
          <p:cNvSpPr txBox="1"/>
          <p:nvPr/>
        </p:nvSpPr>
        <p:spPr>
          <a:xfrm>
            <a:off x="6300192" y="6590529"/>
            <a:ext cx="2843808" cy="276999"/>
          </a:xfrm>
          <a:prstGeom prst="rect">
            <a:avLst/>
          </a:prstGeom>
          <a:noFill/>
        </p:spPr>
        <p:txBody>
          <a:bodyPr wrap="square" rtlCol="0">
            <a:spAutoFit/>
          </a:bodyPr>
          <a:lstStyle/>
          <a:p>
            <a:pPr algn="r"/>
            <a:r>
              <a:rPr lang="en-US" sz="1200" i="1" u="none" dirty="0" smtClean="0">
                <a:solidFill>
                  <a:schemeClr val="bg2"/>
                </a:solidFill>
              </a:rPr>
              <a:t>Source : Denis </a:t>
            </a:r>
            <a:r>
              <a:rPr lang="en-US" sz="1200" i="1" u="none" dirty="0" err="1" smtClean="0">
                <a:solidFill>
                  <a:schemeClr val="bg2"/>
                </a:solidFill>
              </a:rPr>
              <a:t>Lacroix</a:t>
            </a:r>
            <a:r>
              <a:rPr lang="en-US" sz="1200" i="1" u="none" dirty="0" smtClean="0">
                <a:solidFill>
                  <a:schemeClr val="bg2"/>
                </a:solidFill>
              </a:rPr>
              <a:t>, </a:t>
            </a:r>
            <a:r>
              <a:rPr lang="en-US" sz="1200" i="1" u="none" dirty="0" err="1" smtClean="0">
                <a:solidFill>
                  <a:schemeClr val="bg2"/>
                </a:solidFill>
              </a:rPr>
              <a:t>Ifremer</a:t>
            </a:r>
            <a:endParaRPr lang="en-US" sz="1200" i="1" u="none" dirty="0">
              <a:solidFill>
                <a:schemeClr val="bg2"/>
              </a:solidFill>
            </a:endParaRPr>
          </a:p>
        </p:txBody>
      </p:sp>
      <p:sp>
        <p:nvSpPr>
          <p:cNvPr id="21" name="ZoneTexte 20">
            <a:hlinkClick r:id="rId5"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22" name="ZoneTexte 21">
            <a:hlinkClick r:id="rId6"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23" name="ZoneTexte 22">
            <a:hlinkClick r:id="rId7"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24" name="ZoneTexte 23">
            <a:hlinkClick r:id="rId8"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25" name="ZoneTexte 24">
            <a:hlinkClick r:id="rId9"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26" name="ZoneTexte 25">
            <a:hlinkClick r:id="rId10"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27" name="ZoneTexte 26">
            <a:hlinkClick r:id="rId11"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28" name="ZoneTexte 27">
            <a:hlinkClick r:id="rId12"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29" name="ZoneTexte 28">
            <a:hlinkClick r:id="rId13" action="ppaction://hlinksldjump"/>
          </p:cNvPr>
          <p:cNvSpPr txBox="1"/>
          <p:nvPr/>
        </p:nvSpPr>
        <p:spPr>
          <a:xfrm>
            <a:off x="0" y="1196752"/>
            <a:ext cx="1073150" cy="276999"/>
          </a:xfrm>
          <a:prstGeom prst="rect">
            <a:avLst/>
          </a:prstGeom>
          <a:solidFill>
            <a:srgbClr val="C000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30" name="ZoneTexte 29">
            <a:hlinkClick r:id="rId14" action="ppaction://hlinksldjump"/>
          </p:cNvPr>
          <p:cNvSpPr txBox="1"/>
          <p:nvPr/>
        </p:nvSpPr>
        <p:spPr>
          <a:xfrm>
            <a:off x="0" y="2808672"/>
            <a:ext cx="1079347" cy="269304"/>
          </a:xfrm>
          <a:prstGeom prst="rect">
            <a:avLst/>
          </a:prstGeom>
          <a:solidFill>
            <a:srgbClr val="006600"/>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extLst>
      <p:ext uri="{BB962C8B-B14F-4D97-AF65-F5344CB8AC3E}">
        <p14:creationId xmlns:p14="http://schemas.microsoft.com/office/powerpoint/2010/main" val="807181142"/>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75170" name="Group 2"/>
          <p:cNvGrpSpPr>
            <a:grpSpLocks/>
          </p:cNvGrpSpPr>
          <p:nvPr/>
        </p:nvGrpSpPr>
        <p:grpSpPr bwMode="auto">
          <a:xfrm>
            <a:off x="1258887" y="1543198"/>
            <a:ext cx="6448425" cy="4687888"/>
            <a:chOff x="1056" y="1079"/>
            <a:chExt cx="4062" cy="2953"/>
          </a:xfrm>
        </p:grpSpPr>
        <p:grpSp>
          <p:nvGrpSpPr>
            <p:cNvPr id="775171" name="Group 3"/>
            <p:cNvGrpSpPr>
              <a:grpSpLocks/>
            </p:cNvGrpSpPr>
            <p:nvPr/>
          </p:nvGrpSpPr>
          <p:grpSpPr bwMode="auto">
            <a:xfrm>
              <a:off x="1056" y="1104"/>
              <a:ext cx="3984" cy="2928"/>
              <a:chOff x="1056" y="1104"/>
              <a:chExt cx="3984" cy="2928"/>
            </a:xfrm>
          </p:grpSpPr>
          <p:grpSp>
            <p:nvGrpSpPr>
              <p:cNvPr id="775172" name="Group 4"/>
              <p:cNvGrpSpPr>
                <a:grpSpLocks/>
              </p:cNvGrpSpPr>
              <p:nvPr/>
            </p:nvGrpSpPr>
            <p:grpSpPr bwMode="auto">
              <a:xfrm>
                <a:off x="1056" y="1104"/>
                <a:ext cx="3984" cy="2928"/>
                <a:chOff x="1056" y="1104"/>
                <a:chExt cx="3984" cy="2928"/>
              </a:xfrm>
            </p:grpSpPr>
            <p:grpSp>
              <p:nvGrpSpPr>
                <p:cNvPr id="775173" name="Group 5"/>
                <p:cNvGrpSpPr>
                  <a:grpSpLocks/>
                </p:cNvGrpSpPr>
                <p:nvPr/>
              </p:nvGrpSpPr>
              <p:grpSpPr bwMode="auto">
                <a:xfrm>
                  <a:off x="1056" y="1104"/>
                  <a:ext cx="3984" cy="2928"/>
                  <a:chOff x="1248" y="912"/>
                  <a:chExt cx="3984" cy="2928"/>
                </a:xfrm>
              </p:grpSpPr>
              <p:pic>
                <p:nvPicPr>
                  <p:cNvPr id="775174" name="Picture 6" descr="ferti2"/>
                  <p:cNvPicPr>
                    <a:picLocks noChangeAspect="1" noChangeArrowheads="1"/>
                  </p:cNvPicPr>
                  <p:nvPr/>
                </p:nvPicPr>
                <p:blipFill>
                  <a:blip r:embed="rId3" cstate="print">
                    <a:lum bright="18000"/>
                    <a:extLst>
                      <a:ext uri="{28A0092B-C50C-407E-A947-70E740481C1C}">
                        <a14:useLocalDpi xmlns:a14="http://schemas.microsoft.com/office/drawing/2010/main" val="0"/>
                      </a:ext>
                    </a:extLst>
                  </a:blip>
                  <a:srcRect/>
                  <a:stretch>
                    <a:fillRect/>
                  </a:stretch>
                </p:blipFill>
                <p:spPr bwMode="auto">
                  <a:xfrm>
                    <a:off x="1248" y="912"/>
                    <a:ext cx="3984" cy="2928"/>
                  </a:xfrm>
                  <a:prstGeom prst="rect">
                    <a:avLst/>
                  </a:prstGeom>
                  <a:noFill/>
                </p:spPr>
              </p:pic>
              <p:sp>
                <p:nvSpPr>
                  <p:cNvPr id="775175" name="Line 7"/>
                  <p:cNvSpPr>
                    <a:spLocks noChangeShapeType="1"/>
                  </p:cNvSpPr>
                  <p:nvPr/>
                </p:nvSpPr>
                <p:spPr bwMode="auto">
                  <a:xfrm>
                    <a:off x="5040" y="1104"/>
                    <a:ext cx="144" cy="0"/>
                  </a:xfrm>
                  <a:prstGeom prst="line">
                    <a:avLst/>
                  </a:prstGeom>
                  <a:noFill/>
                  <a:ln w="9525">
                    <a:solidFill>
                      <a:schemeClr val="bg2"/>
                    </a:solidFill>
                    <a:round/>
                    <a:headEnd/>
                    <a:tailEnd/>
                  </a:ln>
                  <a:effectLst/>
                </p:spPr>
                <p:txBody>
                  <a:bodyPr wrap="none" anchor="ctr"/>
                  <a:lstStyle/>
                  <a:p>
                    <a:endParaRPr lang="fr-FR"/>
                  </a:p>
                </p:txBody>
              </p:sp>
              <p:sp>
                <p:nvSpPr>
                  <p:cNvPr id="775176" name="Line 8"/>
                  <p:cNvSpPr>
                    <a:spLocks noChangeShapeType="1"/>
                  </p:cNvSpPr>
                  <p:nvPr/>
                </p:nvSpPr>
                <p:spPr bwMode="auto">
                  <a:xfrm>
                    <a:off x="5184" y="1104"/>
                    <a:ext cx="0" cy="1248"/>
                  </a:xfrm>
                  <a:prstGeom prst="line">
                    <a:avLst/>
                  </a:prstGeom>
                  <a:noFill/>
                  <a:ln w="9525">
                    <a:solidFill>
                      <a:schemeClr val="bg2"/>
                    </a:solidFill>
                    <a:round/>
                    <a:headEnd/>
                    <a:tailEnd/>
                  </a:ln>
                  <a:effectLst/>
                </p:spPr>
                <p:txBody>
                  <a:bodyPr wrap="none" anchor="ctr"/>
                  <a:lstStyle/>
                  <a:p>
                    <a:endParaRPr lang="fr-FR"/>
                  </a:p>
                </p:txBody>
              </p:sp>
              <p:sp>
                <p:nvSpPr>
                  <p:cNvPr id="775177" name="Line 9"/>
                  <p:cNvSpPr>
                    <a:spLocks noChangeShapeType="1"/>
                  </p:cNvSpPr>
                  <p:nvPr/>
                </p:nvSpPr>
                <p:spPr bwMode="auto">
                  <a:xfrm flipH="1">
                    <a:off x="3696" y="2352"/>
                    <a:ext cx="1488" cy="0"/>
                  </a:xfrm>
                  <a:prstGeom prst="line">
                    <a:avLst/>
                  </a:prstGeom>
                  <a:noFill/>
                  <a:ln w="9525">
                    <a:solidFill>
                      <a:schemeClr val="bg2"/>
                    </a:solidFill>
                    <a:round/>
                    <a:headEnd/>
                    <a:tailEnd type="triangle" w="med" len="med"/>
                  </a:ln>
                  <a:effectLst/>
                </p:spPr>
                <p:txBody>
                  <a:bodyPr wrap="none" anchor="ctr"/>
                  <a:lstStyle/>
                  <a:p>
                    <a:endParaRPr lang="fr-FR"/>
                  </a:p>
                </p:txBody>
              </p:sp>
            </p:grpSp>
            <p:sp>
              <p:nvSpPr>
                <p:cNvPr id="775178" name="Text Box 10"/>
                <p:cNvSpPr txBox="1">
                  <a:spLocks noChangeArrowheads="1"/>
                </p:cNvSpPr>
                <p:nvPr/>
              </p:nvSpPr>
              <p:spPr bwMode="auto">
                <a:xfrm>
                  <a:off x="2568" y="1188"/>
                  <a:ext cx="996" cy="245"/>
                </a:xfrm>
                <a:prstGeom prst="rect">
                  <a:avLst/>
                </a:prstGeom>
                <a:solidFill>
                  <a:schemeClr val="bg1"/>
                </a:solidFill>
                <a:ln w="9525">
                  <a:solidFill>
                    <a:schemeClr val="tx1"/>
                  </a:solidFill>
                  <a:miter lim="800000"/>
                  <a:headEnd/>
                  <a:tailEnd/>
                </a:ln>
                <a:effectLst/>
              </p:spPr>
              <p:txBody>
                <a:bodyPr>
                  <a:spAutoFit/>
                </a:bodyPr>
                <a:lstStyle/>
                <a:p>
                  <a:pPr algn="ctr">
                    <a:lnSpc>
                      <a:spcPct val="135000"/>
                    </a:lnSpc>
                    <a:spcBef>
                      <a:spcPts val="1000"/>
                    </a:spcBef>
                    <a:spcAft>
                      <a:spcPts val="1000"/>
                    </a:spcAft>
                  </a:pPr>
                  <a:r>
                    <a:rPr kumimoji="1" lang="fr-FR" sz="1400" b="1" u="none">
                      <a:solidFill>
                        <a:schemeClr val="tx1"/>
                      </a:solidFill>
                    </a:rPr>
                    <a:t>PRODUCTEURS</a:t>
                  </a:r>
                </a:p>
              </p:txBody>
            </p:sp>
            <p:sp>
              <p:nvSpPr>
                <p:cNvPr id="775179" name="Text Box 11"/>
                <p:cNvSpPr txBox="1">
                  <a:spLocks noChangeArrowheads="1"/>
                </p:cNvSpPr>
                <p:nvPr/>
              </p:nvSpPr>
              <p:spPr bwMode="auto">
                <a:xfrm>
                  <a:off x="3432" y="1806"/>
                  <a:ext cx="1434" cy="294"/>
                </a:xfrm>
                <a:prstGeom prst="rect">
                  <a:avLst/>
                </a:prstGeom>
                <a:solidFill>
                  <a:schemeClr val="bg1"/>
                </a:solidFill>
                <a:ln w="9525">
                  <a:solidFill>
                    <a:srgbClr val="CC0000"/>
                  </a:solidFill>
                  <a:miter lim="800000"/>
                  <a:headEnd/>
                  <a:tailEnd/>
                </a:ln>
                <a:effectLst/>
              </p:spPr>
              <p:txBody>
                <a:bodyPr>
                  <a:spAutoFit/>
                </a:bodyPr>
                <a:lstStyle/>
                <a:p>
                  <a:pPr algn="ctr">
                    <a:spcBef>
                      <a:spcPts val="1000"/>
                    </a:spcBef>
                    <a:spcAft>
                      <a:spcPts val="1000"/>
                    </a:spcAft>
                  </a:pPr>
                  <a:r>
                    <a:rPr kumimoji="1" lang="fr-FR" sz="1200" b="1" u="none">
                      <a:solidFill>
                        <a:schemeClr val="tx1"/>
                      </a:solidFill>
                    </a:rPr>
                    <a:t>CONSOMMATEURS PRIMAIRES</a:t>
                  </a:r>
                </a:p>
              </p:txBody>
            </p:sp>
            <p:sp>
              <p:nvSpPr>
                <p:cNvPr id="775180" name="Text Box 12"/>
                <p:cNvSpPr txBox="1">
                  <a:spLocks noChangeArrowheads="1"/>
                </p:cNvSpPr>
                <p:nvPr/>
              </p:nvSpPr>
              <p:spPr bwMode="auto">
                <a:xfrm>
                  <a:off x="2466" y="2376"/>
                  <a:ext cx="1026" cy="219"/>
                </a:xfrm>
                <a:prstGeom prst="rect">
                  <a:avLst/>
                </a:prstGeom>
                <a:solidFill>
                  <a:schemeClr val="bg1"/>
                </a:solidFill>
                <a:ln w="9525">
                  <a:solidFill>
                    <a:schemeClr val="hlink"/>
                  </a:solidFill>
                  <a:miter lim="800000"/>
                  <a:headEnd/>
                  <a:tailEnd/>
                </a:ln>
                <a:effectLst/>
              </p:spPr>
              <p:txBody>
                <a:bodyPr>
                  <a:spAutoFit/>
                </a:bodyPr>
                <a:lstStyle/>
                <a:p>
                  <a:pPr algn="ctr">
                    <a:lnSpc>
                      <a:spcPct val="135000"/>
                    </a:lnSpc>
                    <a:spcBef>
                      <a:spcPts val="1000"/>
                    </a:spcBef>
                    <a:spcAft>
                      <a:spcPts val="1000"/>
                    </a:spcAft>
                  </a:pPr>
                  <a:r>
                    <a:rPr kumimoji="1" lang="fr-FR" sz="1200" b="1" u="none">
                      <a:solidFill>
                        <a:schemeClr val="tx1"/>
                      </a:solidFill>
                    </a:rPr>
                    <a:t>DECOMPOSEURS</a:t>
                  </a:r>
                </a:p>
              </p:txBody>
            </p:sp>
            <p:sp>
              <p:nvSpPr>
                <p:cNvPr id="775181" name="Text Box 13"/>
                <p:cNvSpPr txBox="1">
                  <a:spLocks noChangeArrowheads="1"/>
                </p:cNvSpPr>
                <p:nvPr/>
              </p:nvSpPr>
              <p:spPr bwMode="auto">
                <a:xfrm>
                  <a:off x="1968" y="3150"/>
                  <a:ext cx="1776" cy="277"/>
                </a:xfrm>
                <a:prstGeom prst="rect">
                  <a:avLst/>
                </a:prstGeom>
                <a:solidFill>
                  <a:schemeClr val="bg1"/>
                </a:solidFill>
                <a:ln w="9525">
                  <a:solidFill>
                    <a:srgbClr val="663300"/>
                  </a:solidFill>
                  <a:miter lim="800000"/>
                  <a:headEnd/>
                  <a:tailEnd/>
                </a:ln>
                <a:effectLst/>
              </p:spPr>
              <p:txBody>
                <a:bodyPr>
                  <a:spAutoFit/>
                </a:bodyPr>
                <a:lstStyle/>
                <a:p>
                  <a:pPr algn="ctr">
                    <a:lnSpc>
                      <a:spcPct val="185000"/>
                    </a:lnSpc>
                    <a:spcBef>
                      <a:spcPts val="1000"/>
                    </a:spcBef>
                    <a:spcAft>
                      <a:spcPts val="1000"/>
                    </a:spcAft>
                  </a:pPr>
                  <a:r>
                    <a:rPr kumimoji="1" lang="fr-FR" sz="1200" b="1" u="none" dirty="0">
                      <a:solidFill>
                        <a:schemeClr val="tx1"/>
                      </a:solidFill>
                    </a:rPr>
                    <a:t>CONSOMMATEURS SECONDAIRES</a:t>
                  </a:r>
                </a:p>
              </p:txBody>
            </p:sp>
          </p:grpSp>
          <p:sp>
            <p:nvSpPr>
              <p:cNvPr id="775182" name="Text Box 14"/>
              <p:cNvSpPr txBox="1">
                <a:spLocks noChangeArrowheads="1"/>
              </p:cNvSpPr>
              <p:nvPr/>
            </p:nvSpPr>
            <p:spPr bwMode="auto">
              <a:xfrm>
                <a:off x="2160" y="1152"/>
                <a:ext cx="390" cy="237"/>
              </a:xfrm>
              <a:prstGeom prst="rect">
                <a:avLst/>
              </a:prstGeom>
              <a:solidFill>
                <a:schemeClr val="tx1"/>
              </a:solidFill>
              <a:ln w="9525">
                <a:solidFill>
                  <a:schemeClr val="tx1"/>
                </a:solidFill>
                <a:miter lim="800000"/>
                <a:headEnd/>
                <a:tailEnd/>
              </a:ln>
              <a:effectLst/>
            </p:spPr>
            <p:txBody>
              <a:bodyPr>
                <a:spAutoFit/>
              </a:bodyPr>
              <a:lstStyle/>
              <a:p>
                <a:pPr algn="ctr">
                  <a:spcBef>
                    <a:spcPct val="50000"/>
                  </a:spcBef>
                </a:pPr>
                <a:endParaRPr kumimoji="1" lang="fr-FR" sz="1800" b="1" u="none">
                  <a:solidFill>
                    <a:schemeClr val="accent2"/>
                  </a:solidFill>
                </a:endParaRPr>
              </a:p>
            </p:txBody>
          </p:sp>
        </p:grpSp>
        <p:sp>
          <p:nvSpPr>
            <p:cNvPr id="775183" name="Text Box 15"/>
            <p:cNvSpPr txBox="1">
              <a:spLocks noChangeArrowheads="1"/>
            </p:cNvSpPr>
            <p:nvPr/>
          </p:nvSpPr>
          <p:spPr bwMode="auto">
            <a:xfrm>
              <a:off x="3936" y="1152"/>
              <a:ext cx="1182" cy="272"/>
            </a:xfrm>
            <a:prstGeom prst="rect">
              <a:avLst/>
            </a:prstGeom>
            <a:solidFill>
              <a:schemeClr val="tx1"/>
            </a:solidFill>
            <a:ln w="9525">
              <a:solidFill>
                <a:schemeClr val="tx1"/>
              </a:solidFill>
              <a:miter lim="800000"/>
              <a:headEnd/>
              <a:tailEnd/>
            </a:ln>
            <a:effectLst/>
          </p:spPr>
          <p:txBody>
            <a:bodyPr>
              <a:spAutoFit/>
            </a:bodyPr>
            <a:lstStyle/>
            <a:p>
              <a:pPr algn="ctr">
                <a:lnSpc>
                  <a:spcPct val="155000"/>
                </a:lnSpc>
                <a:spcBef>
                  <a:spcPts val="1000"/>
                </a:spcBef>
                <a:spcAft>
                  <a:spcPts val="1000"/>
                </a:spcAft>
              </a:pPr>
              <a:endParaRPr kumimoji="1" lang="fr-FR" sz="1400" b="1" u="none"/>
            </a:p>
          </p:txBody>
        </p:sp>
        <p:sp>
          <p:nvSpPr>
            <p:cNvPr id="775184" name="Text Box 16"/>
            <p:cNvSpPr txBox="1">
              <a:spLocks noChangeArrowheads="1"/>
            </p:cNvSpPr>
            <p:nvPr/>
          </p:nvSpPr>
          <p:spPr bwMode="auto">
            <a:xfrm>
              <a:off x="3590" y="1079"/>
              <a:ext cx="346" cy="237"/>
            </a:xfrm>
            <a:prstGeom prst="rect">
              <a:avLst/>
            </a:prstGeom>
            <a:solidFill>
              <a:schemeClr val="tx1"/>
            </a:solidFill>
            <a:ln w="9525">
              <a:solidFill>
                <a:schemeClr val="tx1"/>
              </a:solidFill>
              <a:miter lim="800000"/>
              <a:headEnd/>
              <a:tailEnd/>
            </a:ln>
            <a:effectLst/>
          </p:spPr>
          <p:txBody>
            <a:bodyPr>
              <a:spAutoFit/>
            </a:bodyPr>
            <a:lstStyle/>
            <a:p>
              <a:pPr algn="ctr">
                <a:spcBef>
                  <a:spcPct val="50000"/>
                </a:spcBef>
              </a:pPr>
              <a:endParaRPr kumimoji="1" lang="fr-FR" sz="1800" b="1" u="none">
                <a:solidFill>
                  <a:schemeClr val="accent2"/>
                </a:solidFill>
              </a:endParaRPr>
            </a:p>
          </p:txBody>
        </p:sp>
      </p:grpSp>
      <p:sp>
        <p:nvSpPr>
          <p:cNvPr id="775185" name="Rectangle 17"/>
          <p:cNvSpPr>
            <a:spLocks noChangeArrowheads="1"/>
          </p:cNvSpPr>
          <p:nvPr/>
        </p:nvSpPr>
        <p:spPr bwMode="auto">
          <a:xfrm>
            <a:off x="5291137" y="5288111"/>
            <a:ext cx="2286000" cy="914400"/>
          </a:xfrm>
          <a:prstGeom prst="rect">
            <a:avLst/>
          </a:prstGeom>
          <a:solidFill>
            <a:schemeClr val="tx1"/>
          </a:solidFill>
          <a:ln w="9525">
            <a:solidFill>
              <a:schemeClr val="tx1"/>
            </a:solidFill>
            <a:miter lim="800000"/>
            <a:headEnd/>
            <a:tailEnd/>
          </a:ln>
          <a:effectLst/>
        </p:spPr>
        <p:txBody>
          <a:bodyPr wrap="none" anchor="ctr"/>
          <a:lstStyle/>
          <a:p>
            <a:endParaRPr lang="fr-FR"/>
          </a:p>
        </p:txBody>
      </p:sp>
      <p:sp>
        <p:nvSpPr>
          <p:cNvPr id="775187" name="Text Box 19"/>
          <p:cNvSpPr txBox="1">
            <a:spLocks noChangeArrowheads="1"/>
          </p:cNvSpPr>
          <p:nvPr/>
        </p:nvSpPr>
        <p:spPr bwMode="auto">
          <a:xfrm>
            <a:off x="1430337" y="1687661"/>
            <a:ext cx="1628775" cy="431800"/>
          </a:xfrm>
          <a:prstGeom prst="rect">
            <a:avLst/>
          </a:prstGeom>
          <a:solidFill>
            <a:schemeClr val="tx1"/>
          </a:solidFill>
          <a:ln w="9525">
            <a:solidFill>
              <a:schemeClr val="tx1"/>
            </a:solidFill>
            <a:miter lim="800000"/>
            <a:headEnd/>
            <a:tailEnd/>
          </a:ln>
          <a:effectLst/>
        </p:spPr>
        <p:txBody>
          <a:bodyPr>
            <a:spAutoFit/>
          </a:bodyPr>
          <a:lstStyle/>
          <a:p>
            <a:pPr algn="ctr">
              <a:lnSpc>
                <a:spcPct val="155000"/>
              </a:lnSpc>
              <a:spcBef>
                <a:spcPts val="1000"/>
              </a:spcBef>
              <a:spcAft>
                <a:spcPts val="1000"/>
              </a:spcAft>
            </a:pPr>
            <a:endParaRPr kumimoji="1" lang="fr-FR" sz="1400" b="1" u="none"/>
          </a:p>
        </p:txBody>
      </p:sp>
      <p:grpSp>
        <p:nvGrpSpPr>
          <p:cNvPr id="775191" name="Group 23"/>
          <p:cNvGrpSpPr>
            <a:grpSpLocks/>
          </p:cNvGrpSpPr>
          <p:nvPr/>
        </p:nvGrpSpPr>
        <p:grpSpPr bwMode="auto">
          <a:xfrm>
            <a:off x="5240337" y="1974998"/>
            <a:ext cx="2571750" cy="2066925"/>
            <a:chOff x="3516" y="1344"/>
            <a:chExt cx="1620" cy="1302"/>
          </a:xfrm>
        </p:grpSpPr>
        <p:sp>
          <p:nvSpPr>
            <p:cNvPr id="775192" name="Rectangle 24"/>
            <p:cNvSpPr>
              <a:spLocks noChangeArrowheads="1"/>
            </p:cNvSpPr>
            <p:nvPr/>
          </p:nvSpPr>
          <p:spPr bwMode="auto">
            <a:xfrm>
              <a:off x="3936" y="1344"/>
              <a:ext cx="1104" cy="432"/>
            </a:xfrm>
            <a:prstGeom prst="rect">
              <a:avLst/>
            </a:prstGeom>
            <a:solidFill>
              <a:schemeClr val="tx1"/>
            </a:solidFill>
            <a:ln w="9525">
              <a:solidFill>
                <a:schemeClr val="tx1"/>
              </a:solidFill>
              <a:miter lim="800000"/>
              <a:headEnd/>
              <a:tailEnd/>
            </a:ln>
            <a:effectLst/>
          </p:spPr>
          <p:txBody>
            <a:bodyPr wrap="none" anchor="ctr"/>
            <a:lstStyle/>
            <a:p>
              <a:endParaRPr lang="fr-FR"/>
            </a:p>
          </p:txBody>
        </p:sp>
        <p:sp>
          <p:nvSpPr>
            <p:cNvPr id="775193" name="Rectangle 25"/>
            <p:cNvSpPr>
              <a:spLocks noChangeArrowheads="1"/>
            </p:cNvSpPr>
            <p:nvPr/>
          </p:nvSpPr>
          <p:spPr bwMode="auto">
            <a:xfrm>
              <a:off x="4944" y="1728"/>
              <a:ext cx="192" cy="864"/>
            </a:xfrm>
            <a:prstGeom prst="rect">
              <a:avLst/>
            </a:prstGeom>
            <a:solidFill>
              <a:schemeClr val="tx1"/>
            </a:solidFill>
            <a:ln w="9525">
              <a:solidFill>
                <a:schemeClr val="tx1"/>
              </a:solidFill>
              <a:miter lim="800000"/>
              <a:headEnd/>
              <a:tailEnd/>
            </a:ln>
            <a:effectLst/>
          </p:spPr>
          <p:txBody>
            <a:bodyPr wrap="none" anchor="ctr"/>
            <a:lstStyle/>
            <a:p>
              <a:endParaRPr lang="fr-FR"/>
            </a:p>
          </p:txBody>
        </p:sp>
        <p:sp>
          <p:nvSpPr>
            <p:cNvPr id="775194" name="Rectangle 26"/>
            <p:cNvSpPr>
              <a:spLocks noChangeArrowheads="1"/>
            </p:cNvSpPr>
            <p:nvPr/>
          </p:nvSpPr>
          <p:spPr bwMode="auto">
            <a:xfrm>
              <a:off x="4278" y="2454"/>
              <a:ext cx="762" cy="162"/>
            </a:xfrm>
            <a:prstGeom prst="rect">
              <a:avLst/>
            </a:prstGeom>
            <a:solidFill>
              <a:schemeClr val="tx1"/>
            </a:solidFill>
            <a:ln w="9525">
              <a:solidFill>
                <a:schemeClr val="tx1"/>
              </a:solidFill>
              <a:miter lim="800000"/>
              <a:headEnd/>
              <a:tailEnd/>
            </a:ln>
            <a:effectLst/>
          </p:spPr>
          <p:txBody>
            <a:bodyPr wrap="none" anchor="ctr"/>
            <a:lstStyle/>
            <a:p>
              <a:endParaRPr lang="fr-FR"/>
            </a:p>
          </p:txBody>
        </p:sp>
        <p:sp>
          <p:nvSpPr>
            <p:cNvPr id="775195" name="Rectangle 27"/>
            <p:cNvSpPr>
              <a:spLocks noChangeArrowheads="1"/>
            </p:cNvSpPr>
            <p:nvPr/>
          </p:nvSpPr>
          <p:spPr bwMode="auto">
            <a:xfrm>
              <a:off x="3516" y="2430"/>
              <a:ext cx="738" cy="216"/>
            </a:xfrm>
            <a:prstGeom prst="rect">
              <a:avLst/>
            </a:prstGeom>
            <a:solidFill>
              <a:schemeClr val="tx1"/>
            </a:solidFill>
            <a:ln w="9525">
              <a:solidFill>
                <a:schemeClr val="tx1"/>
              </a:solidFill>
              <a:miter lim="800000"/>
              <a:headEnd/>
              <a:tailEnd/>
            </a:ln>
            <a:effectLst/>
          </p:spPr>
          <p:txBody>
            <a:bodyPr wrap="none" anchor="ctr"/>
            <a:lstStyle/>
            <a:p>
              <a:endParaRPr lang="fr-FR"/>
            </a:p>
          </p:txBody>
        </p:sp>
      </p:grpSp>
      <p:pic>
        <p:nvPicPr>
          <p:cNvPr id="46" name="Picture 2" descr="D:\Mes images\LOGOS\logo_isara_quadri.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Connecteur droit 46"/>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48" name="Connecteur droit 47"/>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9"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Fonctionnement d’un étang piscicole</a:t>
            </a:r>
            <a:endParaRPr lang="fr-FR" u="none" dirty="0">
              <a:solidFill>
                <a:srgbClr val="006600"/>
              </a:solidFill>
              <a:effectLst>
                <a:outerShdw blurRad="38100" dist="38100" dir="2700000" algn="tl">
                  <a:srgbClr val="000000">
                    <a:alpha val="43137"/>
                  </a:srgbClr>
                </a:outerShdw>
              </a:effectLst>
            </a:endParaRPr>
          </a:p>
        </p:txBody>
      </p:sp>
      <p:sp>
        <p:nvSpPr>
          <p:cNvPr id="57" name="ZoneTexte 56">
            <a:hlinkClick r:id="rId5"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58" name="ZoneTexte 57">
            <a:hlinkClick r:id="rId6"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69" name="ZoneTexte 68">
            <a:hlinkClick r:id="rId7"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70" name="ZoneTexte 69">
            <a:hlinkClick r:id="rId8"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71" name="ZoneTexte 70">
            <a:hlinkClick r:id="rId9" action="ppaction://hlinksldjump"/>
          </p:cNvPr>
          <p:cNvSpPr txBox="1"/>
          <p:nvPr/>
        </p:nvSpPr>
        <p:spPr>
          <a:xfrm>
            <a:off x="-6350" y="4405202"/>
            <a:ext cx="1080238" cy="276999"/>
          </a:xfrm>
          <a:prstGeom prst="rect">
            <a:avLst/>
          </a:prstGeom>
          <a:solidFill>
            <a:srgbClr val="990033"/>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72" name="ZoneTexte 71">
            <a:hlinkClick r:id="rId10"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73" name="ZoneTexte 72">
            <a:hlinkClick r:id="rId11"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74" name="ZoneTexte 73">
            <a:hlinkClick r:id="rId12"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75" name="ZoneTexte 74">
            <a:hlinkClick r:id="rId13"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grpSp>
        <p:nvGrpSpPr>
          <p:cNvPr id="4" name="Groupe 3"/>
          <p:cNvGrpSpPr/>
          <p:nvPr/>
        </p:nvGrpSpPr>
        <p:grpSpPr>
          <a:xfrm>
            <a:off x="5162549" y="846008"/>
            <a:ext cx="3801939" cy="3038753"/>
            <a:chOff x="5162549" y="846008"/>
            <a:chExt cx="3801939" cy="3038753"/>
          </a:xfrm>
        </p:grpSpPr>
        <p:grpSp>
          <p:nvGrpSpPr>
            <p:cNvPr id="775196" name="Group 28"/>
            <p:cNvGrpSpPr>
              <a:grpSpLocks/>
            </p:cNvGrpSpPr>
            <p:nvPr/>
          </p:nvGrpSpPr>
          <p:grpSpPr bwMode="auto">
            <a:xfrm>
              <a:off x="5162549" y="1674961"/>
              <a:ext cx="2562225" cy="2209800"/>
              <a:chOff x="3504" y="1104"/>
              <a:chExt cx="1614" cy="1392"/>
            </a:xfrm>
          </p:grpSpPr>
          <p:sp>
            <p:nvSpPr>
              <p:cNvPr id="775197" name="Text Box 29"/>
              <p:cNvSpPr txBox="1">
                <a:spLocks noChangeArrowheads="1"/>
              </p:cNvSpPr>
              <p:nvPr/>
            </p:nvSpPr>
            <p:spPr bwMode="auto">
              <a:xfrm>
                <a:off x="3936" y="1104"/>
                <a:ext cx="1182" cy="272"/>
              </a:xfrm>
              <a:prstGeom prst="rect">
                <a:avLst/>
              </a:prstGeom>
              <a:solidFill>
                <a:srgbClr val="FFCC00"/>
              </a:solidFill>
              <a:ln w="9525">
                <a:solidFill>
                  <a:srgbClr val="003399"/>
                </a:solidFill>
                <a:miter lim="800000"/>
                <a:headEnd/>
                <a:tailEnd/>
              </a:ln>
              <a:effectLst/>
            </p:spPr>
            <p:txBody>
              <a:bodyPr>
                <a:spAutoFit/>
              </a:bodyPr>
              <a:lstStyle/>
              <a:p>
                <a:pPr algn="ctr">
                  <a:lnSpc>
                    <a:spcPct val="155000"/>
                  </a:lnSpc>
                  <a:spcBef>
                    <a:spcPts val="1000"/>
                  </a:spcBef>
                  <a:spcAft>
                    <a:spcPts val="1000"/>
                  </a:spcAft>
                </a:pPr>
                <a:r>
                  <a:rPr kumimoji="1" lang="fr-FR" sz="1400" b="1" u="none">
                    <a:solidFill>
                      <a:srgbClr val="333399"/>
                    </a:solidFill>
                  </a:rPr>
                  <a:t>Fumure</a:t>
                </a:r>
                <a:r>
                  <a:rPr kumimoji="1" lang="fr-FR" sz="1400" b="1" u="none"/>
                  <a:t> </a:t>
                </a:r>
                <a:r>
                  <a:rPr kumimoji="1" lang="fr-FR" sz="1400" b="1" u="none">
                    <a:solidFill>
                      <a:srgbClr val="333399"/>
                    </a:solidFill>
                  </a:rPr>
                  <a:t>organique</a:t>
                </a:r>
              </a:p>
            </p:txBody>
          </p:sp>
          <p:sp>
            <p:nvSpPr>
              <p:cNvPr id="775198" name="Line 30"/>
              <p:cNvSpPr>
                <a:spLocks noChangeShapeType="1"/>
              </p:cNvSpPr>
              <p:nvPr/>
            </p:nvSpPr>
            <p:spPr bwMode="auto">
              <a:xfrm flipH="1" flipV="1">
                <a:off x="3552" y="1236"/>
                <a:ext cx="408" cy="12"/>
              </a:xfrm>
              <a:prstGeom prst="line">
                <a:avLst/>
              </a:prstGeom>
              <a:noFill/>
              <a:ln w="57150">
                <a:solidFill>
                  <a:srgbClr val="003399"/>
                </a:solidFill>
                <a:round/>
                <a:headEnd/>
                <a:tailEnd type="triangle" w="med" len="med"/>
              </a:ln>
              <a:effectLst/>
            </p:spPr>
            <p:txBody>
              <a:bodyPr/>
              <a:lstStyle/>
              <a:p>
                <a:endParaRPr lang="fr-FR"/>
              </a:p>
            </p:txBody>
          </p:sp>
          <p:sp>
            <p:nvSpPr>
              <p:cNvPr id="775199" name="Line 31"/>
              <p:cNvSpPr>
                <a:spLocks noChangeShapeType="1"/>
              </p:cNvSpPr>
              <p:nvPr/>
            </p:nvSpPr>
            <p:spPr bwMode="auto">
              <a:xfrm>
                <a:off x="4512" y="1344"/>
                <a:ext cx="0" cy="432"/>
              </a:xfrm>
              <a:prstGeom prst="line">
                <a:avLst/>
              </a:prstGeom>
              <a:noFill/>
              <a:ln w="57150">
                <a:solidFill>
                  <a:srgbClr val="003399"/>
                </a:solidFill>
                <a:round/>
                <a:headEnd/>
                <a:tailEnd type="triangle" w="med" len="med"/>
              </a:ln>
              <a:effectLst/>
            </p:spPr>
            <p:txBody>
              <a:bodyPr/>
              <a:lstStyle/>
              <a:p>
                <a:endParaRPr lang="fr-FR"/>
              </a:p>
            </p:txBody>
          </p:sp>
          <p:sp>
            <p:nvSpPr>
              <p:cNvPr id="775200" name="Line 32"/>
              <p:cNvSpPr>
                <a:spLocks noChangeShapeType="1"/>
              </p:cNvSpPr>
              <p:nvPr/>
            </p:nvSpPr>
            <p:spPr bwMode="auto">
              <a:xfrm>
                <a:off x="5040" y="1344"/>
                <a:ext cx="0" cy="1152"/>
              </a:xfrm>
              <a:prstGeom prst="line">
                <a:avLst/>
              </a:prstGeom>
              <a:noFill/>
              <a:ln w="57150">
                <a:solidFill>
                  <a:srgbClr val="003399"/>
                </a:solidFill>
                <a:round/>
                <a:headEnd/>
                <a:tailEnd/>
              </a:ln>
              <a:effectLst/>
            </p:spPr>
            <p:txBody>
              <a:bodyPr/>
              <a:lstStyle/>
              <a:p>
                <a:endParaRPr lang="fr-FR"/>
              </a:p>
            </p:txBody>
          </p:sp>
          <p:sp>
            <p:nvSpPr>
              <p:cNvPr id="775201" name="Line 33"/>
              <p:cNvSpPr>
                <a:spLocks noChangeShapeType="1"/>
              </p:cNvSpPr>
              <p:nvPr/>
            </p:nvSpPr>
            <p:spPr bwMode="auto">
              <a:xfrm flipH="1">
                <a:off x="3504" y="2472"/>
                <a:ext cx="1530" cy="0"/>
              </a:xfrm>
              <a:prstGeom prst="line">
                <a:avLst/>
              </a:prstGeom>
              <a:noFill/>
              <a:ln w="57150">
                <a:solidFill>
                  <a:srgbClr val="003399"/>
                </a:solidFill>
                <a:round/>
                <a:headEnd/>
                <a:tailEnd type="triangle" w="med" len="med"/>
              </a:ln>
              <a:effectLst/>
            </p:spPr>
            <p:txBody>
              <a:bodyPr/>
              <a:lstStyle/>
              <a:p>
                <a:endParaRPr lang="fr-FR"/>
              </a:p>
            </p:txBody>
          </p:sp>
        </p:grpSp>
        <p:pic>
          <p:nvPicPr>
            <p:cNvPr id="78" name="Picture 4"/>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rightnessContrast bright="20000" contrast="20000"/>
                      </a14:imgEffect>
                    </a14:imgLayer>
                  </a14:imgProps>
                </a:ext>
                <a:ext uri="{28A0092B-C50C-407E-A947-70E740481C1C}">
                  <a14:useLocalDpi xmlns:a14="http://schemas.microsoft.com/office/drawing/2010/main" val="0"/>
                </a:ext>
              </a:extLst>
            </a:blip>
            <a:srcRect/>
            <a:stretch/>
          </p:blipFill>
          <p:spPr bwMode="auto">
            <a:xfrm>
              <a:off x="7387997" y="846008"/>
              <a:ext cx="1576491" cy="969581"/>
            </a:xfrm>
            <a:prstGeom prst="rect">
              <a:avLst/>
            </a:prstGeom>
            <a:noFill/>
            <a:ln w="9525">
              <a:noFill/>
              <a:miter lim="800000"/>
              <a:headEnd/>
              <a:tailEnd/>
            </a:ln>
          </p:spPr>
        </p:pic>
      </p:grpSp>
      <p:sp>
        <p:nvSpPr>
          <p:cNvPr id="76" name="ZoneTexte 75">
            <a:hlinkClick r:id="rId16" action="ppaction://hlinksldjump"/>
          </p:cNvPr>
          <p:cNvSpPr txBox="1"/>
          <p:nvPr/>
        </p:nvSpPr>
        <p:spPr>
          <a:xfrm>
            <a:off x="0" y="2808672"/>
            <a:ext cx="1079347" cy="269304"/>
          </a:xfrm>
          <a:prstGeom prst="rect">
            <a:avLst/>
          </a:prstGeom>
          <a:solidFill>
            <a:srgbClr val="006600"/>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
        <p:nvSpPr>
          <p:cNvPr id="2" name="ZoneTexte 1"/>
          <p:cNvSpPr txBox="1"/>
          <p:nvPr/>
        </p:nvSpPr>
        <p:spPr>
          <a:xfrm>
            <a:off x="2872193" y="757557"/>
            <a:ext cx="4448175" cy="461665"/>
          </a:xfrm>
          <a:prstGeom prst="rect">
            <a:avLst/>
          </a:prstGeom>
          <a:noFill/>
        </p:spPr>
        <p:txBody>
          <a:bodyPr wrap="square" rtlCol="0">
            <a:spAutoFit/>
          </a:bodyPr>
          <a:lstStyle/>
          <a:p>
            <a:pPr algn="ctr"/>
            <a:r>
              <a:rPr lang="fr-FR" u="none" dirty="0" smtClean="0">
                <a:solidFill>
                  <a:srgbClr val="000000"/>
                </a:solidFill>
              </a:rPr>
              <a:t>Pratiques agro-piscicoles</a:t>
            </a:r>
            <a:endParaRPr lang="fr-FR" u="none" dirty="0">
              <a:solidFill>
                <a:srgbClr val="000000"/>
              </a:solidFill>
            </a:endParaRPr>
          </a:p>
        </p:txBody>
      </p:sp>
      <p:grpSp>
        <p:nvGrpSpPr>
          <p:cNvPr id="5" name="Groupe 4"/>
          <p:cNvGrpSpPr/>
          <p:nvPr/>
        </p:nvGrpSpPr>
        <p:grpSpPr>
          <a:xfrm>
            <a:off x="2401887" y="4249886"/>
            <a:ext cx="5199062" cy="2319048"/>
            <a:chOff x="2401887" y="4249886"/>
            <a:chExt cx="5199062" cy="2319048"/>
          </a:xfrm>
        </p:grpSpPr>
        <p:grpSp>
          <p:nvGrpSpPr>
            <p:cNvPr id="775202" name="Group 34"/>
            <p:cNvGrpSpPr>
              <a:grpSpLocks/>
            </p:cNvGrpSpPr>
            <p:nvPr/>
          </p:nvGrpSpPr>
          <p:grpSpPr bwMode="auto">
            <a:xfrm>
              <a:off x="2401887" y="4249886"/>
              <a:ext cx="3657600" cy="2203450"/>
              <a:chOff x="1776" y="2784"/>
              <a:chExt cx="2304" cy="1388"/>
            </a:xfrm>
          </p:grpSpPr>
          <p:grpSp>
            <p:nvGrpSpPr>
              <p:cNvPr id="775203" name="Group 35"/>
              <p:cNvGrpSpPr>
                <a:grpSpLocks/>
              </p:cNvGrpSpPr>
              <p:nvPr/>
            </p:nvGrpSpPr>
            <p:grpSpPr bwMode="auto">
              <a:xfrm>
                <a:off x="1776" y="2784"/>
                <a:ext cx="768" cy="1248"/>
                <a:chOff x="1776" y="2784"/>
                <a:chExt cx="768" cy="1248"/>
              </a:xfrm>
            </p:grpSpPr>
            <p:sp>
              <p:nvSpPr>
                <p:cNvPr id="775204" name="Line 36"/>
                <p:cNvSpPr>
                  <a:spLocks noChangeShapeType="1"/>
                </p:cNvSpPr>
                <p:nvPr/>
              </p:nvSpPr>
              <p:spPr bwMode="auto">
                <a:xfrm flipH="1">
                  <a:off x="1776" y="4032"/>
                  <a:ext cx="768" cy="0"/>
                </a:xfrm>
                <a:prstGeom prst="line">
                  <a:avLst/>
                </a:prstGeom>
                <a:noFill/>
                <a:ln w="57150" cap="rnd">
                  <a:solidFill>
                    <a:srgbClr val="003399"/>
                  </a:solidFill>
                  <a:prstDash val="sysDot"/>
                  <a:round/>
                  <a:headEnd/>
                  <a:tailEnd/>
                </a:ln>
                <a:effectLst/>
              </p:spPr>
              <p:txBody>
                <a:bodyPr/>
                <a:lstStyle/>
                <a:p>
                  <a:endParaRPr lang="fr-FR"/>
                </a:p>
              </p:txBody>
            </p:sp>
            <p:sp>
              <p:nvSpPr>
                <p:cNvPr id="775205" name="Line 37"/>
                <p:cNvSpPr>
                  <a:spLocks noChangeShapeType="1"/>
                </p:cNvSpPr>
                <p:nvPr/>
              </p:nvSpPr>
              <p:spPr bwMode="auto">
                <a:xfrm flipV="1">
                  <a:off x="1776" y="2784"/>
                  <a:ext cx="0" cy="1248"/>
                </a:xfrm>
                <a:prstGeom prst="line">
                  <a:avLst/>
                </a:prstGeom>
                <a:noFill/>
                <a:ln w="57150" cap="rnd">
                  <a:solidFill>
                    <a:srgbClr val="003399"/>
                  </a:solidFill>
                  <a:prstDash val="sysDot"/>
                  <a:round/>
                  <a:headEnd/>
                  <a:tailEnd type="triangle" w="med" len="med"/>
                </a:ln>
                <a:effectLst/>
              </p:spPr>
              <p:txBody>
                <a:bodyPr/>
                <a:lstStyle/>
                <a:p>
                  <a:endParaRPr lang="fr-FR"/>
                </a:p>
              </p:txBody>
            </p:sp>
          </p:grpSp>
          <p:grpSp>
            <p:nvGrpSpPr>
              <p:cNvPr id="775206" name="Group 38"/>
              <p:cNvGrpSpPr>
                <a:grpSpLocks/>
              </p:cNvGrpSpPr>
              <p:nvPr/>
            </p:nvGrpSpPr>
            <p:grpSpPr bwMode="auto">
              <a:xfrm>
                <a:off x="2544" y="3456"/>
                <a:ext cx="1536" cy="716"/>
                <a:chOff x="2544" y="3456"/>
                <a:chExt cx="1536" cy="716"/>
              </a:xfrm>
            </p:grpSpPr>
            <p:sp>
              <p:nvSpPr>
                <p:cNvPr id="775207" name="Text Box 39"/>
                <p:cNvSpPr txBox="1">
                  <a:spLocks noChangeArrowheads="1"/>
                </p:cNvSpPr>
                <p:nvPr/>
              </p:nvSpPr>
              <p:spPr bwMode="auto">
                <a:xfrm>
                  <a:off x="2544" y="3840"/>
                  <a:ext cx="1536" cy="332"/>
                </a:xfrm>
                <a:prstGeom prst="rect">
                  <a:avLst/>
                </a:prstGeom>
                <a:solidFill>
                  <a:srgbClr val="FFCC00"/>
                </a:solidFill>
                <a:ln w="9525">
                  <a:solidFill>
                    <a:srgbClr val="003399"/>
                  </a:solidFill>
                  <a:miter lim="800000"/>
                  <a:headEnd/>
                  <a:tailEnd/>
                </a:ln>
                <a:effectLst/>
              </p:spPr>
              <p:txBody>
                <a:bodyPr>
                  <a:spAutoFit/>
                </a:bodyPr>
                <a:lstStyle/>
                <a:p>
                  <a:pPr algn="ctr">
                    <a:lnSpc>
                      <a:spcPct val="200000"/>
                    </a:lnSpc>
                    <a:spcBef>
                      <a:spcPts val="1000"/>
                    </a:spcBef>
                    <a:spcAft>
                      <a:spcPts val="1000"/>
                    </a:spcAft>
                  </a:pPr>
                  <a:r>
                    <a:rPr kumimoji="1" lang="fr-FR" sz="1400" b="1" u="none">
                      <a:solidFill>
                        <a:srgbClr val="333399"/>
                      </a:solidFill>
                    </a:rPr>
                    <a:t>Aliments</a:t>
                  </a:r>
                </a:p>
              </p:txBody>
            </p:sp>
            <p:sp>
              <p:nvSpPr>
                <p:cNvPr id="775208" name="Line 40"/>
                <p:cNvSpPr>
                  <a:spLocks noChangeShapeType="1"/>
                </p:cNvSpPr>
                <p:nvPr/>
              </p:nvSpPr>
              <p:spPr bwMode="auto">
                <a:xfrm flipV="1">
                  <a:off x="3504" y="3456"/>
                  <a:ext cx="0" cy="384"/>
                </a:xfrm>
                <a:prstGeom prst="line">
                  <a:avLst/>
                </a:prstGeom>
                <a:noFill/>
                <a:ln w="57150">
                  <a:solidFill>
                    <a:srgbClr val="003399"/>
                  </a:solidFill>
                  <a:round/>
                  <a:headEnd/>
                  <a:tailEnd type="triangle" w="med" len="med"/>
                </a:ln>
                <a:effectLst/>
              </p:spPr>
              <p:txBody>
                <a:bodyPr/>
                <a:lstStyle/>
                <a:p>
                  <a:endParaRPr lang="fr-FR"/>
                </a:p>
              </p:txBody>
            </p:sp>
          </p:grpSp>
        </p:grpSp>
        <p:pic>
          <p:nvPicPr>
            <p:cNvPr id="85" name="Picture 3" descr="étang renversage géniteurs1"/>
            <p:cNvPicPr>
              <a:picLocks noChangeAspect="1" noChangeArrowheads="1"/>
            </p:cNvPicPr>
            <p:nvPr/>
          </p:nvPicPr>
          <p:blipFill rotWithShape="1">
            <a:blip r:embed="rId17" cstate="print">
              <a:extLst>
                <a:ext uri="{BEBA8EAE-BF5A-486C-A8C5-ECC9F3942E4B}">
                  <a14:imgProps xmlns:a14="http://schemas.microsoft.com/office/drawing/2010/main">
                    <a14:imgLayer r:embed="rId18">
                      <a14:imgEffect>
                        <a14:brightnessContrast bright="20000" contrast="20000"/>
                      </a14:imgEffect>
                    </a14:imgLayer>
                  </a14:imgProps>
                </a:ext>
                <a:ext uri="{28A0092B-C50C-407E-A947-70E740481C1C}">
                  <a14:useLocalDpi xmlns:a14="http://schemas.microsoft.com/office/drawing/2010/main" val="0"/>
                </a:ext>
              </a:extLst>
            </a:blip>
            <a:srcRect/>
            <a:stretch/>
          </p:blipFill>
          <p:spPr bwMode="auto">
            <a:xfrm>
              <a:off x="5921339" y="5220772"/>
              <a:ext cx="1679610" cy="1348162"/>
            </a:xfrm>
            <a:prstGeom prst="rect">
              <a:avLst/>
            </a:prstGeom>
            <a:noFill/>
          </p:spPr>
        </p:pic>
      </p:grpSp>
      <p:grpSp>
        <p:nvGrpSpPr>
          <p:cNvPr id="9" name="Groupe 8"/>
          <p:cNvGrpSpPr/>
          <p:nvPr/>
        </p:nvGrpSpPr>
        <p:grpSpPr>
          <a:xfrm>
            <a:off x="1287462" y="757556"/>
            <a:ext cx="2314575" cy="1457203"/>
            <a:chOff x="1287462" y="757556"/>
            <a:chExt cx="2314575" cy="1457203"/>
          </a:xfrm>
        </p:grpSpPr>
        <p:grpSp>
          <p:nvGrpSpPr>
            <p:cNvPr id="775188" name="Group 20"/>
            <p:cNvGrpSpPr>
              <a:grpSpLocks/>
            </p:cNvGrpSpPr>
            <p:nvPr/>
          </p:nvGrpSpPr>
          <p:grpSpPr bwMode="auto">
            <a:xfrm>
              <a:off x="1287462" y="1454346"/>
              <a:ext cx="2314575" cy="760413"/>
              <a:chOff x="1074" y="1170"/>
              <a:chExt cx="1458" cy="479"/>
            </a:xfrm>
          </p:grpSpPr>
          <p:sp>
            <p:nvSpPr>
              <p:cNvPr id="775189" name="Text Box 21"/>
              <p:cNvSpPr txBox="1">
                <a:spLocks noChangeArrowheads="1"/>
              </p:cNvSpPr>
              <p:nvPr/>
            </p:nvSpPr>
            <p:spPr bwMode="auto">
              <a:xfrm>
                <a:off x="1074" y="1170"/>
                <a:ext cx="1026" cy="479"/>
              </a:xfrm>
              <a:prstGeom prst="rect">
                <a:avLst/>
              </a:prstGeom>
              <a:solidFill>
                <a:srgbClr val="FFCC00"/>
              </a:solidFill>
              <a:ln w="9525">
                <a:solidFill>
                  <a:srgbClr val="003399"/>
                </a:solidFill>
                <a:miter lim="800000"/>
                <a:headEnd/>
                <a:tailEnd/>
              </a:ln>
              <a:effectLst/>
            </p:spPr>
            <p:txBody>
              <a:bodyPr>
                <a:spAutoFit/>
              </a:bodyPr>
              <a:lstStyle/>
              <a:p>
                <a:pPr algn="ctr">
                  <a:lnSpc>
                    <a:spcPct val="155000"/>
                  </a:lnSpc>
                  <a:spcBef>
                    <a:spcPts val="1000"/>
                  </a:spcBef>
                  <a:spcAft>
                    <a:spcPts val="1000"/>
                  </a:spcAft>
                </a:pPr>
                <a:r>
                  <a:rPr kumimoji="1" lang="fr-FR" sz="1400" b="1" u="none" dirty="0">
                    <a:solidFill>
                      <a:srgbClr val="333399"/>
                    </a:solidFill>
                  </a:rPr>
                  <a:t>Fumure </a:t>
                </a:r>
                <a:r>
                  <a:rPr kumimoji="1" lang="fr-FR" sz="1400" b="1" u="none" dirty="0" smtClean="0">
                    <a:solidFill>
                      <a:srgbClr val="333399"/>
                    </a:solidFill>
                  </a:rPr>
                  <a:t>minérale</a:t>
                </a:r>
                <a:br>
                  <a:rPr kumimoji="1" lang="fr-FR" sz="1400" b="1" u="none" dirty="0" smtClean="0">
                    <a:solidFill>
                      <a:srgbClr val="333399"/>
                    </a:solidFill>
                  </a:rPr>
                </a:br>
                <a:r>
                  <a:rPr kumimoji="1" lang="fr-FR" sz="1400" b="1" u="none" dirty="0" smtClean="0">
                    <a:solidFill>
                      <a:srgbClr val="333399"/>
                    </a:solidFill>
                  </a:rPr>
                  <a:t>Chaulage</a:t>
                </a:r>
                <a:endParaRPr kumimoji="1" lang="fr-FR" sz="1400" b="1" u="none" dirty="0">
                  <a:solidFill>
                    <a:srgbClr val="333399"/>
                  </a:solidFill>
                </a:endParaRPr>
              </a:p>
            </p:txBody>
          </p:sp>
          <p:sp>
            <p:nvSpPr>
              <p:cNvPr id="775190" name="Line 22"/>
              <p:cNvSpPr>
                <a:spLocks noChangeShapeType="1"/>
              </p:cNvSpPr>
              <p:nvPr/>
            </p:nvSpPr>
            <p:spPr bwMode="auto">
              <a:xfrm>
                <a:off x="2082" y="1461"/>
                <a:ext cx="450" cy="0"/>
              </a:xfrm>
              <a:prstGeom prst="line">
                <a:avLst/>
              </a:prstGeom>
              <a:noFill/>
              <a:ln w="57150">
                <a:solidFill>
                  <a:srgbClr val="003399"/>
                </a:solidFill>
                <a:round/>
                <a:headEnd/>
                <a:tailEnd type="triangle" w="med" len="med"/>
              </a:ln>
              <a:effectLst/>
            </p:spPr>
            <p:txBody>
              <a:bodyPr/>
              <a:lstStyle/>
              <a:p>
                <a:endParaRPr lang="fr-FR"/>
              </a:p>
            </p:txBody>
          </p:sp>
        </p:grpSp>
        <p:pic>
          <p:nvPicPr>
            <p:cNvPr id="1015810" name="Picture 2" descr="http://www.fao.org/docrep/field/003/AB847F/AB847F581.gif"/>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5682" t="7308" r="54633" b="44622"/>
            <a:stretch/>
          </p:blipFill>
          <p:spPr bwMode="auto">
            <a:xfrm>
              <a:off x="1365514" y="774535"/>
              <a:ext cx="508315" cy="62063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e 7"/>
            <p:cNvGrpSpPr/>
            <p:nvPr/>
          </p:nvGrpSpPr>
          <p:grpSpPr>
            <a:xfrm>
              <a:off x="2114981" y="757556"/>
              <a:ext cx="512804" cy="645587"/>
              <a:chOff x="2114980" y="757556"/>
              <a:chExt cx="545783" cy="645587"/>
            </a:xfrm>
          </p:grpSpPr>
          <p:pic>
            <p:nvPicPr>
              <p:cNvPr id="86" name="Picture 2" descr="http://www.fao.org/docrep/field/003/AB847F/AB847F581.gif"/>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5682" t="7308" r="56153" b="44622"/>
              <a:stretch/>
            </p:blipFill>
            <p:spPr bwMode="auto">
              <a:xfrm>
                <a:off x="2114980" y="757556"/>
                <a:ext cx="545783" cy="645587"/>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2195736" y="1084852"/>
                <a:ext cx="432048" cy="184666"/>
              </a:xfrm>
              <a:prstGeom prst="rect">
                <a:avLst/>
              </a:prstGeom>
              <a:solidFill>
                <a:schemeClr val="tx1"/>
              </a:solidFill>
            </p:spPr>
            <p:txBody>
              <a:bodyPr wrap="square" lIns="0" tIns="0" rIns="0" bIns="0" rtlCol="0">
                <a:spAutoFit/>
              </a:bodyPr>
              <a:lstStyle/>
              <a:p>
                <a:pPr defTabSz="0"/>
                <a:r>
                  <a:rPr lang="fr-FR" sz="1200" u="none" dirty="0" smtClean="0">
                    <a:solidFill>
                      <a:srgbClr val="000000"/>
                    </a:solidFill>
                    <a:latin typeface="Tw Cen MT Condensed Extra Bold" pitchFamily="34" charset="0"/>
                  </a:rPr>
                  <a:t>CaCO</a:t>
                </a:r>
                <a:r>
                  <a:rPr lang="fr-FR" sz="1200" u="none" baseline="-25000" dirty="0" smtClean="0">
                    <a:solidFill>
                      <a:srgbClr val="000000"/>
                    </a:solidFill>
                    <a:latin typeface="Tw Cen MT Condensed Extra Bold" pitchFamily="34" charset="0"/>
                  </a:rPr>
                  <a:t>3</a:t>
                </a:r>
                <a:endParaRPr lang="fr-FR" sz="1200" u="none" baseline="-25000" dirty="0">
                  <a:solidFill>
                    <a:srgbClr val="000000"/>
                  </a:solidFill>
                  <a:latin typeface="Tw Cen MT Condensed Extra Bold" pitchFamily="34" charset="0"/>
                </a:endParaRPr>
              </a:p>
            </p:txBody>
          </p:sp>
        </p:grpSp>
      </p:grpSp>
      <p:grpSp>
        <p:nvGrpSpPr>
          <p:cNvPr id="11" name="Groupe 10"/>
          <p:cNvGrpSpPr/>
          <p:nvPr/>
        </p:nvGrpSpPr>
        <p:grpSpPr>
          <a:xfrm>
            <a:off x="7827515" y="3645024"/>
            <a:ext cx="1160785" cy="1986045"/>
            <a:chOff x="7827515" y="3645024"/>
            <a:chExt cx="1160785" cy="1986045"/>
          </a:xfrm>
        </p:grpSpPr>
        <p:sp>
          <p:nvSpPr>
            <p:cNvPr id="775209" name="Text Box 41"/>
            <p:cNvSpPr txBox="1">
              <a:spLocks noChangeArrowheads="1"/>
            </p:cNvSpPr>
            <p:nvPr/>
          </p:nvSpPr>
          <p:spPr bwMode="auto">
            <a:xfrm>
              <a:off x="7827515" y="4430740"/>
              <a:ext cx="1160785" cy="1200329"/>
            </a:xfrm>
            <a:prstGeom prst="rect">
              <a:avLst/>
            </a:prstGeom>
            <a:noFill/>
            <a:ln w="28575">
              <a:solidFill>
                <a:srgbClr val="CC3300"/>
              </a:solidFill>
              <a:miter lim="800000"/>
              <a:headEnd/>
              <a:tailEnd/>
            </a:ln>
            <a:effectLst/>
          </p:spPr>
          <p:txBody>
            <a:bodyPr wrap="square">
              <a:spAutoFit/>
            </a:bodyPr>
            <a:lstStyle/>
            <a:p>
              <a:pPr algn="ctr">
                <a:spcBef>
                  <a:spcPct val="50000"/>
                </a:spcBef>
              </a:pPr>
              <a:r>
                <a:rPr lang="fr-FR" sz="1800" u="none" dirty="0" smtClean="0">
                  <a:solidFill>
                    <a:srgbClr val="000000"/>
                  </a:solidFill>
                </a:rPr>
                <a:t>+ </a:t>
              </a:r>
              <a:r>
                <a:rPr lang="fr-FR" sz="1800" u="none" dirty="0" err="1" smtClean="0">
                  <a:solidFill>
                    <a:srgbClr val="000000"/>
                  </a:solidFill>
                </a:rPr>
                <a:t>Assec</a:t>
              </a:r>
              <a:r>
                <a:rPr lang="fr-FR" sz="1800" u="none" dirty="0" smtClean="0">
                  <a:solidFill>
                    <a:srgbClr val="000000"/>
                  </a:solidFill>
                </a:rPr>
                <a:t/>
              </a:r>
              <a:br>
                <a:rPr lang="fr-FR" sz="1800" u="none" dirty="0" smtClean="0">
                  <a:solidFill>
                    <a:srgbClr val="000000"/>
                  </a:solidFill>
                </a:rPr>
              </a:br>
              <a:r>
                <a:rPr lang="fr-FR" sz="1800" u="none" dirty="0" smtClean="0">
                  <a:solidFill>
                    <a:srgbClr val="000000"/>
                  </a:solidFill>
                </a:rPr>
                <a:t>et</a:t>
              </a:r>
              <a:br>
                <a:rPr lang="fr-FR" sz="1800" u="none" dirty="0" smtClean="0">
                  <a:solidFill>
                    <a:srgbClr val="000000"/>
                  </a:solidFill>
                </a:rPr>
              </a:br>
              <a:r>
                <a:rPr lang="fr-FR" sz="1800" u="none" dirty="0" smtClean="0">
                  <a:solidFill>
                    <a:srgbClr val="000000"/>
                  </a:solidFill>
                </a:rPr>
                <a:t>travail</a:t>
              </a:r>
              <a:br>
                <a:rPr lang="fr-FR" sz="1800" u="none" dirty="0" smtClean="0">
                  <a:solidFill>
                    <a:srgbClr val="000000"/>
                  </a:solidFill>
                </a:rPr>
              </a:br>
              <a:r>
                <a:rPr lang="fr-FR" sz="1800" u="none" dirty="0" smtClean="0">
                  <a:solidFill>
                    <a:srgbClr val="000000"/>
                  </a:solidFill>
                </a:rPr>
                <a:t>du sol</a:t>
              </a:r>
              <a:endParaRPr lang="fr-FR" sz="1800" u="none" dirty="0">
                <a:solidFill>
                  <a:srgbClr val="000000"/>
                </a:solidFill>
              </a:endParaRPr>
            </a:p>
          </p:txBody>
        </p:sp>
        <p:sp>
          <p:nvSpPr>
            <p:cNvPr id="87" name="Text Box 41"/>
            <p:cNvSpPr txBox="1">
              <a:spLocks noChangeArrowheads="1"/>
            </p:cNvSpPr>
            <p:nvPr/>
          </p:nvSpPr>
          <p:spPr bwMode="auto">
            <a:xfrm>
              <a:off x="7851328" y="3645024"/>
              <a:ext cx="1113160" cy="646331"/>
            </a:xfrm>
            <a:prstGeom prst="rect">
              <a:avLst/>
            </a:prstGeom>
            <a:noFill/>
            <a:ln w="28575">
              <a:solidFill>
                <a:srgbClr val="CC3300"/>
              </a:solidFill>
              <a:miter lim="800000"/>
              <a:headEnd/>
              <a:tailEnd/>
            </a:ln>
            <a:effectLst/>
          </p:spPr>
          <p:txBody>
            <a:bodyPr wrap="square">
              <a:spAutoFit/>
            </a:bodyPr>
            <a:lstStyle/>
            <a:p>
              <a:pPr algn="ctr">
                <a:spcBef>
                  <a:spcPct val="50000"/>
                </a:spcBef>
              </a:pPr>
              <a:r>
                <a:rPr lang="fr-FR" sz="1800" u="none" dirty="0" smtClean="0">
                  <a:solidFill>
                    <a:srgbClr val="000000"/>
                  </a:solidFill>
                </a:rPr>
                <a:t>+ Aération</a:t>
              </a:r>
              <a:endParaRPr lang="fr-FR" sz="1800" u="none" dirty="0">
                <a:solidFill>
                  <a:srgbClr val="000000"/>
                </a:solidFil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32867" name="Picture 3" descr="aérateur0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06888" y="1288164"/>
            <a:ext cx="3657600" cy="2178050"/>
          </a:xfrm>
          <a:prstGeom prst="rect">
            <a:avLst/>
          </a:prstGeom>
          <a:noFill/>
        </p:spPr>
      </p:pic>
      <p:pic>
        <p:nvPicPr>
          <p:cNvPr id="932868" name="Picture 4" descr="aérateur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6013" y="4652963"/>
            <a:ext cx="3194050" cy="1974850"/>
          </a:xfrm>
          <a:prstGeom prst="rect">
            <a:avLst/>
          </a:prstGeom>
          <a:noFill/>
          <a:ln w="9525">
            <a:solidFill>
              <a:schemeClr val="bg2"/>
            </a:solidFill>
            <a:miter lim="800000"/>
            <a:headEnd/>
            <a:tailEnd/>
          </a:ln>
        </p:spPr>
      </p:pic>
      <p:pic>
        <p:nvPicPr>
          <p:cNvPr id="932869" name="Picture 5" descr="aérateur2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59338" y="4652963"/>
            <a:ext cx="3876675" cy="1885950"/>
          </a:xfrm>
          <a:prstGeom prst="rect">
            <a:avLst/>
          </a:prstGeom>
          <a:noFill/>
          <a:ln w="9525">
            <a:solidFill>
              <a:schemeClr val="bg2"/>
            </a:solidFill>
            <a:miter lim="800000"/>
            <a:headEnd/>
            <a:tailEnd/>
          </a:ln>
        </p:spPr>
      </p:pic>
      <p:graphicFrame>
        <p:nvGraphicFramePr>
          <p:cNvPr id="932870" name="Object 6"/>
          <p:cNvGraphicFramePr>
            <a:graphicFrameLocks noGrp="1" noChangeAspect="1"/>
          </p:cNvGraphicFramePr>
          <p:nvPr>
            <p:ph/>
            <p:extLst>
              <p:ext uri="{D42A27DB-BD31-4B8C-83A1-F6EECF244321}">
                <p14:modId xmlns:p14="http://schemas.microsoft.com/office/powerpoint/2010/main" val="1103108818"/>
              </p:ext>
            </p:extLst>
          </p:nvPr>
        </p:nvGraphicFramePr>
        <p:xfrm>
          <a:off x="1286765" y="1312840"/>
          <a:ext cx="3752433" cy="2046461"/>
        </p:xfrm>
        <a:graphic>
          <a:graphicData uri="http://schemas.openxmlformats.org/presentationml/2006/ole">
            <mc:AlternateContent xmlns:mc="http://schemas.openxmlformats.org/markup-compatibility/2006">
              <mc:Choice xmlns:v="urn:schemas-microsoft-com:vml" Requires="v">
                <p:oleObj spid="_x0000_s932919" r:id="rId7" imgW="5617464" imgH="2767584" progId="Word.Document.8">
                  <p:embed/>
                </p:oleObj>
              </mc:Choice>
              <mc:Fallback>
                <p:oleObj r:id="rId7" imgW="5617464" imgH="2767584" progId="Word.Document.8">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l="2571" t="30341" r="7121"/>
                      <a:stretch>
                        <a:fillRect/>
                      </a:stretch>
                    </p:blipFill>
                    <p:spPr bwMode="auto">
                      <a:xfrm>
                        <a:off x="1286765" y="1312840"/>
                        <a:ext cx="3752433" cy="2046461"/>
                      </a:xfrm>
                      <a:prstGeom prst="rect">
                        <a:avLst/>
                      </a:prstGeom>
                      <a:noFill/>
                    </p:spPr>
                  </p:pic>
                </p:oleObj>
              </mc:Fallback>
            </mc:AlternateContent>
          </a:graphicData>
        </a:graphic>
      </p:graphicFrame>
      <p:pic>
        <p:nvPicPr>
          <p:cNvPr id="9" name="Picture 2" descr="D:\Mes images\LOGOS\logo_isara_quadri.jpg"/>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Aération</a:t>
            </a:r>
            <a:endParaRPr lang="fr-FR" u="none" dirty="0">
              <a:solidFill>
                <a:srgbClr val="006600"/>
              </a:solidFill>
              <a:effectLst>
                <a:outerShdw blurRad="38100" dist="38100" dir="2700000" algn="tl">
                  <a:srgbClr val="000000">
                    <a:alpha val="43137"/>
                  </a:srgbClr>
                </a:outerShdw>
              </a:effectLst>
            </a:endParaRPr>
          </a:p>
        </p:txBody>
      </p:sp>
      <p:sp>
        <p:nvSpPr>
          <p:cNvPr id="20" name="ZoneTexte 19">
            <a:hlinkClick r:id="rId10"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21" name="ZoneTexte 20">
            <a:hlinkClick r:id="rId11"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32" name="ZoneTexte 31">
            <a:hlinkClick r:id="rId12"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33" name="ZoneTexte 32">
            <a:hlinkClick r:id="rId13"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34" name="ZoneTexte 33">
            <a:hlinkClick r:id="rId14" action="ppaction://hlinksldjump"/>
          </p:cNvPr>
          <p:cNvSpPr txBox="1"/>
          <p:nvPr/>
        </p:nvSpPr>
        <p:spPr>
          <a:xfrm>
            <a:off x="-6350" y="4405202"/>
            <a:ext cx="1080238" cy="276999"/>
          </a:xfrm>
          <a:prstGeom prst="rect">
            <a:avLst/>
          </a:prstGeom>
          <a:solidFill>
            <a:srgbClr val="990033"/>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35" name="ZoneTexte 34">
            <a:hlinkClick r:id="rId15"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36" name="ZoneTexte 35">
            <a:hlinkClick r:id="rId16"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37" name="ZoneTexte 36">
            <a:hlinkClick r:id="rId17"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38" name="ZoneTexte 37">
            <a:hlinkClick r:id="rId18"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39" name="ZoneTexte 38">
            <a:hlinkClick r:id="rId19" action="ppaction://hlinksldjump"/>
          </p:cNvPr>
          <p:cNvSpPr txBox="1"/>
          <p:nvPr/>
        </p:nvSpPr>
        <p:spPr>
          <a:xfrm>
            <a:off x="0" y="2808672"/>
            <a:ext cx="1079347" cy="269304"/>
          </a:xfrm>
          <a:prstGeom prst="rect">
            <a:avLst/>
          </a:prstGeom>
          <a:solidFill>
            <a:srgbClr val="006600"/>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3362" name="Rectangle 2"/>
          <p:cNvSpPr>
            <a:spLocks noChangeArrowheads="1"/>
          </p:cNvSpPr>
          <p:nvPr/>
        </p:nvSpPr>
        <p:spPr bwMode="auto">
          <a:xfrm>
            <a:off x="5176838" y="1835150"/>
            <a:ext cx="233362" cy="407988"/>
          </a:xfrm>
          <a:prstGeom prst="rect">
            <a:avLst/>
          </a:prstGeom>
          <a:noFill/>
          <a:ln w="9525">
            <a:noFill/>
            <a:miter lim="800000"/>
            <a:headEnd/>
            <a:tailEnd/>
          </a:ln>
        </p:spPr>
        <p:txBody>
          <a:bodyPr wrap="none" lIns="0" tIns="0" rIns="0" bIns="0">
            <a:spAutoFit/>
          </a:bodyPr>
          <a:lstStyle/>
          <a:p>
            <a:pPr algn="ctr">
              <a:spcBef>
                <a:spcPct val="50000"/>
              </a:spcBef>
            </a:pPr>
            <a:r>
              <a:rPr lang="fr-FR" u="none">
                <a:solidFill>
                  <a:srgbClr val="000000"/>
                </a:solidFill>
              </a:rPr>
              <a:t> </a:t>
            </a:r>
            <a:endParaRPr lang="fr-FR" sz="1800" b="1" u="none">
              <a:solidFill>
                <a:schemeClr val="accent2"/>
              </a:solidFill>
              <a:latin typeface="Times New Roman" pitchFamily="18" charset="0"/>
            </a:endParaRPr>
          </a:p>
        </p:txBody>
      </p:sp>
      <p:sp>
        <p:nvSpPr>
          <p:cNvPr id="783363" name="Rectangle 3"/>
          <p:cNvSpPr>
            <a:spLocks noChangeArrowheads="1"/>
          </p:cNvSpPr>
          <p:nvPr/>
        </p:nvSpPr>
        <p:spPr bwMode="auto">
          <a:xfrm>
            <a:off x="6781800" y="2886075"/>
            <a:ext cx="233363" cy="407988"/>
          </a:xfrm>
          <a:prstGeom prst="rect">
            <a:avLst/>
          </a:prstGeom>
          <a:noFill/>
          <a:ln w="9525">
            <a:noFill/>
            <a:miter lim="800000"/>
            <a:headEnd/>
            <a:tailEnd/>
          </a:ln>
        </p:spPr>
        <p:txBody>
          <a:bodyPr wrap="none" lIns="0" tIns="0" rIns="0" bIns="0">
            <a:spAutoFit/>
          </a:bodyPr>
          <a:lstStyle/>
          <a:p>
            <a:pPr algn="ctr">
              <a:spcBef>
                <a:spcPct val="50000"/>
              </a:spcBef>
            </a:pPr>
            <a:r>
              <a:rPr lang="fr-FR" u="none">
                <a:solidFill>
                  <a:srgbClr val="000000"/>
                </a:solidFill>
              </a:rPr>
              <a:t> </a:t>
            </a:r>
            <a:endParaRPr lang="fr-FR" sz="1800" b="1" u="none">
              <a:solidFill>
                <a:schemeClr val="accent2"/>
              </a:solidFill>
              <a:latin typeface="Times New Roman" pitchFamily="18" charset="0"/>
            </a:endParaRPr>
          </a:p>
        </p:txBody>
      </p:sp>
      <p:sp>
        <p:nvSpPr>
          <p:cNvPr id="783364" name="Rectangle 4"/>
          <p:cNvSpPr>
            <a:spLocks noChangeArrowheads="1"/>
          </p:cNvSpPr>
          <p:nvPr/>
        </p:nvSpPr>
        <p:spPr bwMode="auto">
          <a:xfrm>
            <a:off x="8239125" y="3236913"/>
            <a:ext cx="233363" cy="407987"/>
          </a:xfrm>
          <a:prstGeom prst="rect">
            <a:avLst/>
          </a:prstGeom>
          <a:noFill/>
          <a:ln w="9525">
            <a:noFill/>
            <a:miter lim="800000"/>
            <a:headEnd/>
            <a:tailEnd/>
          </a:ln>
        </p:spPr>
        <p:txBody>
          <a:bodyPr wrap="none" lIns="0" tIns="0" rIns="0" bIns="0">
            <a:spAutoFit/>
          </a:bodyPr>
          <a:lstStyle/>
          <a:p>
            <a:pPr algn="ctr">
              <a:spcBef>
                <a:spcPct val="50000"/>
              </a:spcBef>
            </a:pPr>
            <a:r>
              <a:rPr lang="fr-FR" u="none">
                <a:solidFill>
                  <a:srgbClr val="000000"/>
                </a:solidFill>
              </a:rPr>
              <a:t> </a:t>
            </a:r>
            <a:endParaRPr lang="fr-FR" sz="1800" b="1" u="none">
              <a:solidFill>
                <a:schemeClr val="accent2"/>
              </a:solidFill>
              <a:latin typeface="Times New Roman" pitchFamily="18" charset="0"/>
            </a:endParaRPr>
          </a:p>
        </p:txBody>
      </p:sp>
      <p:sp>
        <p:nvSpPr>
          <p:cNvPr id="783365" name="Rectangle 5"/>
          <p:cNvSpPr>
            <a:spLocks noChangeArrowheads="1"/>
          </p:cNvSpPr>
          <p:nvPr/>
        </p:nvSpPr>
        <p:spPr bwMode="auto">
          <a:xfrm>
            <a:off x="1358900" y="4249738"/>
            <a:ext cx="246063" cy="417512"/>
          </a:xfrm>
          <a:prstGeom prst="rect">
            <a:avLst/>
          </a:prstGeom>
          <a:noFill/>
          <a:ln w="9525">
            <a:noFill/>
            <a:miter lim="800000"/>
            <a:headEnd/>
            <a:tailEnd/>
          </a:ln>
        </p:spPr>
        <p:txBody>
          <a:bodyPr wrap="none" lIns="0" tIns="0" rIns="0" bIns="0">
            <a:spAutoFit/>
          </a:bodyPr>
          <a:lstStyle/>
          <a:p>
            <a:pPr algn="ctr">
              <a:spcBef>
                <a:spcPct val="50000"/>
              </a:spcBef>
            </a:pPr>
            <a:r>
              <a:rPr lang="fr-FR" b="1" u="none">
                <a:solidFill>
                  <a:srgbClr val="000000"/>
                </a:solidFill>
              </a:rPr>
              <a:t> </a:t>
            </a:r>
            <a:endParaRPr lang="fr-FR" sz="1800" b="1" u="none">
              <a:solidFill>
                <a:schemeClr val="accent2"/>
              </a:solidFill>
              <a:latin typeface="Times New Roman" pitchFamily="18" charset="0"/>
            </a:endParaRPr>
          </a:p>
        </p:txBody>
      </p:sp>
      <p:sp>
        <p:nvSpPr>
          <p:cNvPr id="783366" name="Rectangle 6"/>
          <p:cNvSpPr>
            <a:spLocks noChangeArrowheads="1"/>
          </p:cNvSpPr>
          <p:nvPr/>
        </p:nvSpPr>
        <p:spPr bwMode="auto">
          <a:xfrm>
            <a:off x="7715250" y="3908425"/>
            <a:ext cx="233363" cy="407988"/>
          </a:xfrm>
          <a:prstGeom prst="rect">
            <a:avLst/>
          </a:prstGeom>
          <a:noFill/>
          <a:ln w="9525">
            <a:noFill/>
            <a:miter lim="800000"/>
            <a:headEnd/>
            <a:tailEnd/>
          </a:ln>
        </p:spPr>
        <p:txBody>
          <a:bodyPr wrap="none" lIns="0" tIns="0" rIns="0" bIns="0">
            <a:spAutoFit/>
          </a:bodyPr>
          <a:lstStyle/>
          <a:p>
            <a:pPr algn="ctr">
              <a:spcBef>
                <a:spcPct val="50000"/>
              </a:spcBef>
            </a:pPr>
            <a:r>
              <a:rPr lang="fr-FR" u="none">
                <a:solidFill>
                  <a:srgbClr val="000000"/>
                </a:solidFill>
              </a:rPr>
              <a:t> </a:t>
            </a:r>
            <a:endParaRPr lang="fr-FR" sz="1800" b="1" u="none">
              <a:solidFill>
                <a:schemeClr val="accent2"/>
              </a:solidFill>
              <a:latin typeface="Times New Roman" pitchFamily="18" charset="0"/>
            </a:endParaRPr>
          </a:p>
        </p:txBody>
      </p:sp>
      <p:sp>
        <p:nvSpPr>
          <p:cNvPr id="783367" name="Rectangle 7"/>
          <p:cNvSpPr>
            <a:spLocks noChangeArrowheads="1"/>
          </p:cNvSpPr>
          <p:nvPr/>
        </p:nvSpPr>
        <p:spPr bwMode="auto">
          <a:xfrm>
            <a:off x="5360988" y="4257675"/>
            <a:ext cx="233362" cy="407988"/>
          </a:xfrm>
          <a:prstGeom prst="rect">
            <a:avLst/>
          </a:prstGeom>
          <a:noFill/>
          <a:ln w="9525">
            <a:noFill/>
            <a:miter lim="800000"/>
            <a:headEnd/>
            <a:tailEnd/>
          </a:ln>
        </p:spPr>
        <p:txBody>
          <a:bodyPr wrap="none" lIns="0" tIns="0" rIns="0" bIns="0">
            <a:spAutoFit/>
          </a:bodyPr>
          <a:lstStyle/>
          <a:p>
            <a:pPr algn="ctr">
              <a:spcBef>
                <a:spcPct val="50000"/>
              </a:spcBef>
            </a:pPr>
            <a:r>
              <a:rPr lang="fr-FR" u="none">
                <a:solidFill>
                  <a:srgbClr val="000000"/>
                </a:solidFill>
              </a:rPr>
              <a:t> </a:t>
            </a:r>
            <a:endParaRPr lang="fr-FR" sz="1800" b="1" u="none">
              <a:solidFill>
                <a:schemeClr val="accent2"/>
              </a:solidFill>
              <a:latin typeface="Times New Roman" pitchFamily="18" charset="0"/>
            </a:endParaRPr>
          </a:p>
        </p:txBody>
      </p:sp>
      <p:sp>
        <p:nvSpPr>
          <p:cNvPr id="783368" name="Rectangle 8"/>
          <p:cNvSpPr>
            <a:spLocks noChangeArrowheads="1"/>
          </p:cNvSpPr>
          <p:nvPr/>
        </p:nvSpPr>
        <p:spPr bwMode="auto">
          <a:xfrm>
            <a:off x="1941513" y="4975225"/>
            <a:ext cx="246062" cy="417513"/>
          </a:xfrm>
          <a:prstGeom prst="rect">
            <a:avLst/>
          </a:prstGeom>
          <a:noFill/>
          <a:ln w="9525">
            <a:noFill/>
            <a:miter lim="800000"/>
            <a:headEnd/>
            <a:tailEnd/>
          </a:ln>
        </p:spPr>
        <p:txBody>
          <a:bodyPr wrap="none" lIns="0" tIns="0" rIns="0" bIns="0">
            <a:spAutoFit/>
          </a:bodyPr>
          <a:lstStyle/>
          <a:p>
            <a:pPr algn="ctr">
              <a:spcBef>
                <a:spcPct val="50000"/>
              </a:spcBef>
            </a:pPr>
            <a:r>
              <a:rPr lang="fr-FR" b="1" u="none">
                <a:solidFill>
                  <a:srgbClr val="000000"/>
                </a:solidFill>
              </a:rPr>
              <a:t> </a:t>
            </a:r>
            <a:endParaRPr lang="fr-FR" sz="1800" b="1" u="none">
              <a:solidFill>
                <a:schemeClr val="accent2"/>
              </a:solidFill>
              <a:latin typeface="Times New Roman" pitchFamily="18" charset="0"/>
            </a:endParaRPr>
          </a:p>
        </p:txBody>
      </p:sp>
      <p:sp>
        <p:nvSpPr>
          <p:cNvPr id="783369" name="Rectangle 9"/>
          <p:cNvSpPr>
            <a:spLocks noChangeArrowheads="1"/>
          </p:cNvSpPr>
          <p:nvPr/>
        </p:nvSpPr>
        <p:spPr bwMode="auto">
          <a:xfrm>
            <a:off x="6081713" y="4984750"/>
            <a:ext cx="233362" cy="407988"/>
          </a:xfrm>
          <a:prstGeom prst="rect">
            <a:avLst/>
          </a:prstGeom>
          <a:noFill/>
          <a:ln w="9525">
            <a:noFill/>
            <a:miter lim="800000"/>
            <a:headEnd/>
            <a:tailEnd/>
          </a:ln>
        </p:spPr>
        <p:txBody>
          <a:bodyPr wrap="none" lIns="0" tIns="0" rIns="0" bIns="0">
            <a:spAutoFit/>
          </a:bodyPr>
          <a:lstStyle/>
          <a:p>
            <a:pPr algn="ctr">
              <a:spcBef>
                <a:spcPct val="50000"/>
              </a:spcBef>
            </a:pPr>
            <a:r>
              <a:rPr lang="fr-FR" u="none">
                <a:solidFill>
                  <a:srgbClr val="000000"/>
                </a:solidFill>
              </a:rPr>
              <a:t> </a:t>
            </a:r>
            <a:endParaRPr lang="fr-FR" sz="1800" b="1" u="none">
              <a:solidFill>
                <a:schemeClr val="accent2"/>
              </a:solidFill>
              <a:latin typeface="Times New Roman" pitchFamily="18" charset="0"/>
            </a:endParaRPr>
          </a:p>
        </p:txBody>
      </p:sp>
      <p:sp>
        <p:nvSpPr>
          <p:cNvPr id="783370" name="Rectangle 10"/>
          <p:cNvSpPr>
            <a:spLocks noChangeArrowheads="1"/>
          </p:cNvSpPr>
          <p:nvPr/>
        </p:nvSpPr>
        <p:spPr bwMode="auto">
          <a:xfrm>
            <a:off x="4471988" y="5334000"/>
            <a:ext cx="233362" cy="407988"/>
          </a:xfrm>
          <a:prstGeom prst="rect">
            <a:avLst/>
          </a:prstGeom>
          <a:noFill/>
          <a:ln w="9525">
            <a:noFill/>
            <a:miter lim="800000"/>
            <a:headEnd/>
            <a:tailEnd/>
          </a:ln>
        </p:spPr>
        <p:txBody>
          <a:bodyPr wrap="none" lIns="0" tIns="0" rIns="0" bIns="0">
            <a:spAutoFit/>
          </a:bodyPr>
          <a:lstStyle/>
          <a:p>
            <a:pPr algn="ctr">
              <a:spcBef>
                <a:spcPct val="50000"/>
              </a:spcBef>
            </a:pPr>
            <a:r>
              <a:rPr lang="fr-FR" u="none">
                <a:solidFill>
                  <a:srgbClr val="000000"/>
                </a:solidFill>
              </a:rPr>
              <a:t> </a:t>
            </a:r>
            <a:endParaRPr lang="fr-FR" sz="1800" b="1" u="none">
              <a:solidFill>
                <a:schemeClr val="accent2"/>
              </a:solidFill>
              <a:latin typeface="Times New Roman" pitchFamily="18" charset="0"/>
            </a:endParaRPr>
          </a:p>
        </p:txBody>
      </p:sp>
      <p:sp>
        <p:nvSpPr>
          <p:cNvPr id="783371" name="Rectangle 11"/>
          <p:cNvSpPr>
            <a:spLocks noChangeArrowheads="1"/>
          </p:cNvSpPr>
          <p:nvPr/>
        </p:nvSpPr>
        <p:spPr bwMode="auto">
          <a:xfrm>
            <a:off x="534988" y="5876925"/>
            <a:ext cx="106362" cy="188913"/>
          </a:xfrm>
          <a:prstGeom prst="rect">
            <a:avLst/>
          </a:prstGeom>
          <a:noFill/>
          <a:ln w="9525">
            <a:noFill/>
            <a:miter lim="800000"/>
            <a:headEnd/>
            <a:tailEnd/>
          </a:ln>
        </p:spPr>
        <p:txBody>
          <a:bodyPr wrap="none" lIns="0" tIns="0" rIns="0" bIns="0">
            <a:spAutoFit/>
          </a:bodyPr>
          <a:lstStyle/>
          <a:p>
            <a:pPr algn="ctr">
              <a:spcBef>
                <a:spcPct val="50000"/>
              </a:spcBef>
            </a:pPr>
            <a:r>
              <a:rPr lang="fr-FR" sz="1100" u="none">
                <a:solidFill>
                  <a:srgbClr val="000000"/>
                </a:solidFill>
              </a:rPr>
              <a:t> </a:t>
            </a:r>
            <a:endParaRPr lang="fr-FR" sz="1800" b="1" u="none">
              <a:solidFill>
                <a:schemeClr val="accent2"/>
              </a:solidFill>
              <a:latin typeface="Times New Roman" pitchFamily="18" charset="0"/>
            </a:endParaRPr>
          </a:p>
        </p:txBody>
      </p:sp>
      <p:sp>
        <p:nvSpPr>
          <p:cNvPr id="783373" name="Text Box 13"/>
          <p:cNvSpPr txBox="1">
            <a:spLocks noChangeArrowheads="1"/>
          </p:cNvSpPr>
          <p:nvPr/>
        </p:nvSpPr>
        <p:spPr bwMode="auto">
          <a:xfrm>
            <a:off x="1259632" y="1268413"/>
            <a:ext cx="7128718" cy="830997"/>
          </a:xfrm>
          <a:prstGeom prst="rect">
            <a:avLst/>
          </a:prstGeom>
          <a:noFill/>
          <a:ln w="9525">
            <a:noFill/>
            <a:miter lim="800000"/>
            <a:headEnd/>
            <a:tailEnd/>
          </a:ln>
          <a:effectLst/>
        </p:spPr>
        <p:txBody>
          <a:bodyPr wrap="square">
            <a:spAutoFit/>
          </a:bodyPr>
          <a:lstStyle/>
          <a:p>
            <a:pPr lvl="1">
              <a:lnSpc>
                <a:spcPct val="85000"/>
              </a:lnSpc>
              <a:spcBef>
                <a:spcPct val="30000"/>
              </a:spcBef>
              <a:buClr>
                <a:schemeClr val="bg2"/>
              </a:buClr>
              <a:buFontTx/>
              <a:buChar char="•"/>
            </a:pPr>
            <a:r>
              <a:rPr lang="fr-FR" u="none" dirty="0" smtClean="0">
                <a:solidFill>
                  <a:schemeClr val="bg2"/>
                </a:solidFill>
              </a:rPr>
              <a:t> </a:t>
            </a:r>
            <a:r>
              <a:rPr lang="fr-FR" u="none" dirty="0">
                <a:solidFill>
                  <a:schemeClr val="bg2"/>
                </a:solidFill>
              </a:rPr>
              <a:t>assainir la vase</a:t>
            </a:r>
          </a:p>
          <a:p>
            <a:pPr lvl="1">
              <a:lnSpc>
                <a:spcPct val="85000"/>
              </a:lnSpc>
              <a:spcBef>
                <a:spcPct val="30000"/>
              </a:spcBef>
              <a:buClr>
                <a:schemeClr val="bg2"/>
              </a:buClr>
              <a:buFontTx/>
              <a:buChar char="•"/>
            </a:pPr>
            <a:r>
              <a:rPr lang="fr-FR" u="none" dirty="0">
                <a:solidFill>
                  <a:schemeClr val="bg2"/>
                </a:solidFill>
              </a:rPr>
              <a:t> remobiliser les réserves du sédiment</a:t>
            </a:r>
          </a:p>
        </p:txBody>
      </p:sp>
      <p:pic>
        <p:nvPicPr>
          <p:cNvPr id="783374" name="Picture 14" descr="IMGP215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684" y="2378075"/>
            <a:ext cx="4860925" cy="2606675"/>
          </a:xfrm>
          <a:prstGeom prst="rect">
            <a:avLst/>
          </a:prstGeom>
          <a:noFill/>
          <a:ln w="28575">
            <a:noFill/>
            <a:miter lim="800000"/>
            <a:headEnd/>
            <a:tailEnd/>
          </a:ln>
        </p:spPr>
      </p:pic>
      <p:pic>
        <p:nvPicPr>
          <p:cNvPr id="783375" name="Picture 15" descr="IMGP449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4763" y="4732040"/>
            <a:ext cx="2879725" cy="1865312"/>
          </a:xfrm>
          <a:prstGeom prst="rect">
            <a:avLst/>
          </a:prstGeom>
          <a:noFill/>
          <a:ln w="28575">
            <a:solidFill>
              <a:srgbClr val="996633"/>
            </a:solidFill>
            <a:miter lim="800000"/>
            <a:headEnd/>
            <a:tailEnd/>
          </a:ln>
        </p:spPr>
      </p:pic>
      <p:pic>
        <p:nvPicPr>
          <p:cNvPr id="18" name="Picture 2" descr="D:\Mes images\LOGOS\logo_isara_quadri.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err="1" smtClean="0">
                <a:solidFill>
                  <a:srgbClr val="006600"/>
                </a:solidFill>
                <a:effectLst>
                  <a:outerShdw blurRad="38100" dist="38100" dir="2700000" algn="tl">
                    <a:srgbClr val="000000">
                      <a:alpha val="43137"/>
                    </a:srgbClr>
                  </a:outerShdw>
                </a:effectLst>
              </a:rPr>
              <a:t>Assec</a:t>
            </a:r>
            <a:r>
              <a:rPr lang="fr-FR" u="none" dirty="0" smtClean="0">
                <a:solidFill>
                  <a:srgbClr val="006600"/>
                </a:solidFill>
                <a:effectLst>
                  <a:outerShdw blurRad="38100" dist="38100" dir="2700000" algn="tl">
                    <a:srgbClr val="000000">
                      <a:alpha val="43137"/>
                    </a:srgbClr>
                  </a:outerShdw>
                </a:effectLst>
              </a:rPr>
              <a:t> et travail du sol</a:t>
            </a:r>
            <a:endParaRPr lang="fr-FR" u="none" dirty="0">
              <a:solidFill>
                <a:srgbClr val="006600"/>
              </a:solidFill>
              <a:effectLst>
                <a:outerShdw blurRad="38100" dist="38100" dir="2700000" algn="tl">
                  <a:srgbClr val="000000">
                    <a:alpha val="43137"/>
                  </a:srgbClr>
                </a:outerShdw>
              </a:effectLst>
            </a:endParaRPr>
          </a:p>
        </p:txBody>
      </p:sp>
      <p:sp>
        <p:nvSpPr>
          <p:cNvPr id="41" name="Text Box 7"/>
          <p:cNvSpPr txBox="1">
            <a:spLocks noChangeArrowheads="1"/>
          </p:cNvSpPr>
          <p:nvPr/>
        </p:nvSpPr>
        <p:spPr bwMode="auto">
          <a:xfrm>
            <a:off x="2338874" y="5649118"/>
            <a:ext cx="3455988" cy="455613"/>
          </a:xfrm>
          <a:prstGeom prst="rect">
            <a:avLst/>
          </a:prstGeom>
          <a:noFill/>
          <a:ln w="9525">
            <a:noFill/>
            <a:miter lim="800000"/>
            <a:headEnd/>
            <a:tailEnd/>
          </a:ln>
          <a:effectLst/>
        </p:spPr>
        <p:txBody>
          <a:bodyPr>
            <a:spAutoFit/>
          </a:bodyPr>
          <a:lstStyle/>
          <a:p>
            <a:pPr>
              <a:lnSpc>
                <a:spcPct val="85000"/>
              </a:lnSpc>
              <a:spcBef>
                <a:spcPct val="30000"/>
              </a:spcBef>
              <a:buClr>
                <a:srgbClr val="990033"/>
              </a:buClr>
            </a:pPr>
            <a:r>
              <a:rPr lang="fr-FR" sz="2800" u="none" dirty="0">
                <a:solidFill>
                  <a:schemeClr val="bg2"/>
                </a:solidFill>
              </a:rPr>
              <a:t>+ Chaulage </a:t>
            </a:r>
          </a:p>
        </p:txBody>
      </p:sp>
      <p:sp>
        <p:nvSpPr>
          <p:cNvPr id="30" name="ZoneTexte 29">
            <a:hlinkClick r:id="rId6"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42" name="ZoneTexte 41">
            <a:hlinkClick r:id="rId7"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43" name="ZoneTexte 42">
            <a:hlinkClick r:id="rId8"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44" name="ZoneTexte 43">
            <a:hlinkClick r:id="rId9"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45" name="ZoneTexte 44">
            <a:hlinkClick r:id="rId10" action="ppaction://hlinksldjump"/>
          </p:cNvPr>
          <p:cNvSpPr txBox="1"/>
          <p:nvPr/>
        </p:nvSpPr>
        <p:spPr>
          <a:xfrm>
            <a:off x="-6350" y="4405202"/>
            <a:ext cx="1080238" cy="276999"/>
          </a:xfrm>
          <a:prstGeom prst="rect">
            <a:avLst/>
          </a:prstGeom>
          <a:solidFill>
            <a:srgbClr val="990033"/>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46" name="ZoneTexte 45">
            <a:hlinkClick r:id="rId11"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47" name="ZoneTexte 46">
            <a:hlinkClick r:id="rId12"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48" name="ZoneTexte 47">
            <a:hlinkClick r:id="rId13"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49" name="ZoneTexte 48">
            <a:hlinkClick r:id="rId14"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50" name="ZoneTexte 49">
            <a:hlinkClick r:id="rId15" action="ppaction://hlinksldjump"/>
          </p:cNvPr>
          <p:cNvSpPr txBox="1"/>
          <p:nvPr/>
        </p:nvSpPr>
        <p:spPr>
          <a:xfrm>
            <a:off x="0" y="2808672"/>
            <a:ext cx="1079347" cy="269304"/>
          </a:xfrm>
          <a:prstGeom prst="rect">
            <a:avLst/>
          </a:prstGeom>
          <a:solidFill>
            <a:srgbClr val="006600"/>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45154" name="Picture 2" descr="eau3"/>
          <p:cNvPicPr>
            <a:picLocks noChangeAspect="1" noChangeArrowheads="1"/>
          </p:cNvPicPr>
          <p:nvPr/>
        </p:nvPicPr>
        <p:blipFill>
          <a:blip r:embed="rId3" cstate="email">
            <a:lum bright="20000" contrast="-24000"/>
            <a:extLst>
              <a:ext uri="{28A0092B-C50C-407E-A947-70E740481C1C}">
                <a14:useLocalDpi xmlns:a14="http://schemas.microsoft.com/office/drawing/2010/main" val="0"/>
              </a:ext>
            </a:extLst>
          </a:blip>
          <a:srcRect/>
          <a:stretch>
            <a:fillRect/>
          </a:stretch>
        </p:blipFill>
        <p:spPr bwMode="auto">
          <a:xfrm>
            <a:off x="1108426" y="620688"/>
            <a:ext cx="8035573" cy="6281964"/>
          </a:xfrm>
          <a:prstGeom prst="rect">
            <a:avLst/>
          </a:prstGeom>
          <a:noFill/>
          <a:ln w="9525">
            <a:noFill/>
            <a:miter lim="800000"/>
            <a:headEnd/>
            <a:tailEnd/>
          </a:ln>
        </p:spPr>
      </p:pic>
      <p:pic>
        <p:nvPicPr>
          <p:cNvPr id="945155" name="Picture 3" descr="arcenciel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6763" y="2060848"/>
            <a:ext cx="4327525" cy="3576637"/>
          </a:xfrm>
          <a:prstGeom prst="rect">
            <a:avLst/>
          </a:prstGeom>
          <a:noFill/>
        </p:spPr>
      </p:pic>
      <p:pic>
        <p:nvPicPr>
          <p:cNvPr id="7" name="Picture 2" descr="D:\Mes images\LOGOS\logo_isara_quadri.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eur droit 7"/>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5. La salmoniculture</a:t>
            </a:r>
            <a:endParaRPr lang="fr-FR" u="none" dirty="0">
              <a:solidFill>
                <a:srgbClr val="006600"/>
              </a:solidFill>
              <a:effectLst>
                <a:outerShdw blurRad="38100" dist="38100" dir="2700000" algn="tl">
                  <a:srgbClr val="000000">
                    <a:alpha val="43137"/>
                  </a:srgbClr>
                </a:outerShdw>
              </a:effectLst>
            </a:endParaRPr>
          </a:p>
        </p:txBody>
      </p:sp>
      <p:sp>
        <p:nvSpPr>
          <p:cNvPr id="18" name="ZoneTexte 17">
            <a:hlinkClick r:id="rId6"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19" name="ZoneTexte 18">
            <a:hlinkClick r:id="rId7"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20" name="ZoneTexte 19">
            <a:hlinkClick r:id="rId8"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31" name="ZoneTexte 30">
            <a:hlinkClick r:id="rId9"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32" name="ZoneTexte 31">
            <a:hlinkClick r:id="rId10"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33" name="ZoneTexte 32">
            <a:hlinkClick r:id="rId11" action="ppaction://hlinksldjump"/>
          </p:cNvPr>
          <p:cNvSpPr txBox="1"/>
          <p:nvPr/>
        </p:nvSpPr>
        <p:spPr>
          <a:xfrm>
            <a:off x="-6350" y="4808185"/>
            <a:ext cx="1080238" cy="276999"/>
          </a:xfrm>
          <a:prstGeom prst="rect">
            <a:avLst/>
          </a:prstGeom>
          <a:solidFill>
            <a:srgbClr val="990033"/>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34" name="ZoneTexte 33">
            <a:hlinkClick r:id="rId12"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35" name="ZoneTexte 34">
            <a:hlinkClick r:id="rId13"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36" name="ZoneTexte 35">
            <a:hlinkClick r:id="rId14"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37" name="ZoneTexte 36">
            <a:hlinkClick r:id="rId15" action="ppaction://hlinksldjump"/>
          </p:cNvPr>
          <p:cNvSpPr txBox="1"/>
          <p:nvPr/>
        </p:nvSpPr>
        <p:spPr>
          <a:xfrm>
            <a:off x="0" y="2808672"/>
            <a:ext cx="1079347" cy="269304"/>
          </a:xfrm>
          <a:prstGeom prst="rect">
            <a:avLst/>
          </a:prstGeom>
          <a:solidFill>
            <a:srgbClr val="006600"/>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pic>
        <p:nvPicPr>
          <p:cNvPr id="7" name="Picture 2" descr="D:\Mes images\LOGOS\logo_isara_quadri.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eur droit 7"/>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Une salmoniculture</a:t>
            </a:r>
            <a:endParaRPr lang="fr-FR" u="none" dirty="0">
              <a:solidFill>
                <a:srgbClr val="006600"/>
              </a:solidFill>
              <a:effectLst>
                <a:outerShdw blurRad="38100" dist="38100" dir="2700000" algn="tl">
                  <a:srgbClr val="000000">
                    <a:alpha val="43137"/>
                  </a:srgbClr>
                </a:outerShdw>
              </a:effectLst>
            </a:endParaRPr>
          </a:p>
        </p:txBody>
      </p:sp>
      <p:sp>
        <p:nvSpPr>
          <p:cNvPr id="18" name="ZoneTexte 17">
            <a:hlinkClick r:id="rId4"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19" name="ZoneTexte 18">
            <a:hlinkClick r:id="rId5"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20" name="ZoneTexte 19">
            <a:hlinkClick r:id="rId6"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31" name="ZoneTexte 30">
            <a:hlinkClick r:id="rId7"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32" name="ZoneTexte 31">
            <a:hlinkClick r:id="rId8"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33" name="ZoneTexte 32">
            <a:hlinkClick r:id="rId9" action="ppaction://hlinksldjump"/>
          </p:cNvPr>
          <p:cNvSpPr txBox="1"/>
          <p:nvPr/>
        </p:nvSpPr>
        <p:spPr>
          <a:xfrm>
            <a:off x="-6350" y="4808185"/>
            <a:ext cx="1080238" cy="276999"/>
          </a:xfrm>
          <a:prstGeom prst="rect">
            <a:avLst/>
          </a:prstGeom>
          <a:solidFill>
            <a:srgbClr val="990033"/>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34" name="ZoneTexte 33">
            <a:hlinkClick r:id="rId10"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35" name="ZoneTexte 34">
            <a:hlinkClick r:id="rId11"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36" name="ZoneTexte 35">
            <a:hlinkClick r:id="rId12"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37" name="ZoneTexte 36">
            <a:hlinkClick r:id="rId13" action="ppaction://hlinksldjump"/>
          </p:cNvPr>
          <p:cNvSpPr txBox="1"/>
          <p:nvPr/>
        </p:nvSpPr>
        <p:spPr>
          <a:xfrm>
            <a:off x="0" y="2808672"/>
            <a:ext cx="1079347" cy="269304"/>
          </a:xfrm>
          <a:prstGeom prst="rect">
            <a:avLst/>
          </a:prstGeom>
          <a:solidFill>
            <a:srgbClr val="006600"/>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pic>
        <p:nvPicPr>
          <p:cNvPr id="38" name="Picture 3" descr="D:\Mes documents\Mes images\Salmoniculture\Salmo du Bouveret (Suisse)\IMGP0452.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90991" y="908720"/>
            <a:ext cx="7809282" cy="5640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2" name="Rectangle 2"/>
          <p:cNvSpPr>
            <a:spLocks noGrp="1" noChangeArrowheads="1"/>
          </p:cNvSpPr>
          <p:nvPr>
            <p:ph type="body" sz="half" idx="1"/>
          </p:nvPr>
        </p:nvSpPr>
        <p:spPr>
          <a:xfrm>
            <a:off x="1186804" y="692696"/>
            <a:ext cx="8497888" cy="647700"/>
          </a:xfrm>
          <a:ln/>
        </p:spPr>
        <p:txBody>
          <a:bodyPr/>
          <a:lstStyle/>
          <a:p>
            <a:pPr>
              <a:buSzPct val="95000"/>
            </a:pPr>
            <a:r>
              <a:rPr lang="fr-FR" dirty="0" smtClean="0">
                <a:solidFill>
                  <a:schemeClr val="bg2"/>
                </a:solidFill>
                <a:latin typeface="+mj-lt"/>
              </a:rPr>
              <a:t>Alimentation :</a:t>
            </a:r>
            <a:endParaRPr lang="fr-FR" dirty="0">
              <a:solidFill>
                <a:schemeClr val="bg2"/>
              </a:solidFill>
              <a:latin typeface="+mj-lt"/>
            </a:endParaRPr>
          </a:p>
          <a:p>
            <a:pPr>
              <a:buSzPct val="95000"/>
              <a:buFontTx/>
              <a:buNone/>
            </a:pPr>
            <a:endParaRPr lang="fr-FR" dirty="0">
              <a:solidFill>
                <a:srgbClr val="CC3300"/>
              </a:solidFill>
              <a:latin typeface="+mj-lt"/>
            </a:endParaRPr>
          </a:p>
        </p:txBody>
      </p:sp>
      <p:pic>
        <p:nvPicPr>
          <p:cNvPr id="14" name="Picture 2" descr="D:\Mes images\LOGOS\logo_isara_quadri.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eur droit 14"/>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Gestion de la qualité de l’eau</a:t>
            </a:r>
            <a:endParaRPr lang="fr-FR" u="none" dirty="0">
              <a:solidFill>
                <a:srgbClr val="006600"/>
              </a:solidFill>
              <a:effectLst>
                <a:outerShdw blurRad="38100" dist="38100" dir="2700000" algn="tl">
                  <a:srgbClr val="000000">
                    <a:alpha val="43137"/>
                  </a:srgbClr>
                </a:outerShdw>
              </a:effectLst>
            </a:endParaRPr>
          </a:p>
        </p:txBody>
      </p:sp>
      <p:sp>
        <p:nvSpPr>
          <p:cNvPr id="25" name="ZoneTexte 24">
            <a:hlinkClick r:id="rId4"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26" name="ZoneTexte 25">
            <a:hlinkClick r:id="rId5"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27" name="ZoneTexte 26">
            <a:hlinkClick r:id="rId6"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28" name="ZoneTexte 27">
            <a:hlinkClick r:id="rId7"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39" name="ZoneTexte 38">
            <a:hlinkClick r:id="rId8"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40" name="ZoneTexte 39">
            <a:hlinkClick r:id="rId9" action="ppaction://hlinksldjump"/>
          </p:cNvPr>
          <p:cNvSpPr txBox="1"/>
          <p:nvPr/>
        </p:nvSpPr>
        <p:spPr>
          <a:xfrm>
            <a:off x="-6350" y="4808185"/>
            <a:ext cx="1080238" cy="276999"/>
          </a:xfrm>
          <a:prstGeom prst="rect">
            <a:avLst/>
          </a:prstGeom>
          <a:solidFill>
            <a:srgbClr val="990033"/>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41" name="ZoneTexte 40">
            <a:hlinkClick r:id="rId10"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42" name="ZoneTexte 41">
            <a:hlinkClick r:id="rId11"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43" name="ZoneTexte 42">
            <a:hlinkClick r:id="rId12"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44" name="ZoneTexte 43">
            <a:hlinkClick r:id="rId13" action="ppaction://hlinksldjump"/>
          </p:cNvPr>
          <p:cNvSpPr txBox="1"/>
          <p:nvPr/>
        </p:nvSpPr>
        <p:spPr>
          <a:xfrm>
            <a:off x="0" y="2808672"/>
            <a:ext cx="1079347" cy="269304"/>
          </a:xfrm>
          <a:prstGeom prst="rect">
            <a:avLst/>
          </a:prstGeom>
          <a:solidFill>
            <a:srgbClr val="006600"/>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pic>
        <p:nvPicPr>
          <p:cNvPr id="29" name="Picture 2"/>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522" t="2894" r="5283" b="5744"/>
          <a:stretch/>
        </p:blipFill>
        <p:spPr bwMode="auto">
          <a:xfrm>
            <a:off x="1388504" y="1913352"/>
            <a:ext cx="5903408" cy="4079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3" descr="D:\1-ENSEIGNEMENT\Aquaculture\MODULE ISARA 4èA\2011-2012\Photos sortie Murgat\IMGP0129.JPG"/>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5652119" y="773430"/>
            <a:ext cx="3350455" cy="2674941"/>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p:cNvSpPr txBox="1"/>
          <p:nvPr/>
        </p:nvSpPr>
        <p:spPr>
          <a:xfrm>
            <a:off x="1384617" y="6006727"/>
            <a:ext cx="5832648" cy="261610"/>
          </a:xfrm>
          <a:prstGeom prst="rect">
            <a:avLst/>
          </a:prstGeom>
          <a:noFill/>
        </p:spPr>
        <p:txBody>
          <a:bodyPr wrap="square" rtlCol="0">
            <a:spAutoFit/>
          </a:bodyPr>
          <a:lstStyle/>
          <a:p>
            <a:r>
              <a:rPr lang="fr-FR" sz="1100" i="1" u="none" dirty="0" smtClean="0">
                <a:solidFill>
                  <a:schemeClr val="bg2"/>
                </a:solidFill>
              </a:rPr>
              <a:t>Source : www.coppens.eu (fabricant d’aliment)</a:t>
            </a:r>
            <a:endParaRPr lang="fr-FR" sz="1100" i="1" u="none" dirty="0">
              <a:solidFill>
                <a:schemeClr val="bg2"/>
              </a:solidFill>
            </a:endParaRPr>
          </a:p>
        </p:txBody>
      </p:sp>
    </p:spTree>
    <p:extLst>
      <p:ext uri="{BB962C8B-B14F-4D97-AF65-F5344CB8AC3E}">
        <p14:creationId xmlns:p14="http://schemas.microsoft.com/office/powerpoint/2010/main" val="39073981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3282" name="Rectangle 2"/>
          <p:cNvSpPr>
            <a:spLocks noGrp="1" noChangeArrowheads="1"/>
          </p:cNvSpPr>
          <p:nvPr>
            <p:ph type="body" sz="half" idx="1"/>
          </p:nvPr>
        </p:nvSpPr>
        <p:spPr>
          <a:xfrm>
            <a:off x="1186804" y="692696"/>
            <a:ext cx="8497888" cy="647700"/>
          </a:xfrm>
          <a:ln/>
        </p:spPr>
        <p:txBody>
          <a:bodyPr/>
          <a:lstStyle/>
          <a:p>
            <a:pPr>
              <a:buSzPct val="95000"/>
            </a:pPr>
            <a:r>
              <a:rPr lang="fr-FR" dirty="0">
                <a:solidFill>
                  <a:schemeClr val="bg2"/>
                </a:solidFill>
                <a:latin typeface="+mj-lt"/>
              </a:rPr>
              <a:t>Aération :</a:t>
            </a:r>
          </a:p>
          <a:p>
            <a:pPr>
              <a:buSzPct val="95000"/>
              <a:buFontTx/>
              <a:buNone/>
            </a:pPr>
            <a:endParaRPr lang="fr-FR" dirty="0">
              <a:solidFill>
                <a:srgbClr val="CC3300"/>
              </a:solidFill>
              <a:latin typeface="+mj-lt"/>
            </a:endParaRPr>
          </a:p>
        </p:txBody>
      </p:sp>
      <p:pic>
        <p:nvPicPr>
          <p:cNvPr id="993283" name="Picture 3" descr="Sortie AQUA 0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4204" y="1126084"/>
            <a:ext cx="3924300" cy="2160587"/>
          </a:xfrm>
          <a:prstGeom prst="rect">
            <a:avLst/>
          </a:prstGeom>
          <a:noFill/>
        </p:spPr>
      </p:pic>
      <p:pic>
        <p:nvPicPr>
          <p:cNvPr id="993285" name="Picture 5" descr="CCE5A41D"/>
          <p:cNvPicPr>
            <a:picLocks noChangeAspect="1" noChangeArrowheads="1"/>
          </p:cNvPicPr>
          <p:nvPr/>
        </p:nvPicPr>
        <p:blipFill>
          <a:blip r:embed="rId4" cstate="print">
            <a:lum bright="12000"/>
            <a:extLst>
              <a:ext uri="{28A0092B-C50C-407E-A947-70E740481C1C}">
                <a14:useLocalDpi xmlns:a14="http://schemas.microsoft.com/office/drawing/2010/main" val="0"/>
              </a:ext>
            </a:extLst>
          </a:blip>
          <a:srcRect/>
          <a:stretch>
            <a:fillRect/>
          </a:stretch>
        </p:blipFill>
        <p:spPr bwMode="auto">
          <a:xfrm>
            <a:off x="1178744" y="1484859"/>
            <a:ext cx="3897312" cy="2122487"/>
          </a:xfrm>
          <a:prstGeom prst="rect">
            <a:avLst/>
          </a:prstGeom>
          <a:noFill/>
          <a:ln w="9525">
            <a:noFill/>
            <a:miter lim="800000"/>
            <a:headEnd/>
            <a:tailEnd/>
          </a:ln>
        </p:spPr>
      </p:pic>
      <p:sp>
        <p:nvSpPr>
          <p:cNvPr id="993286" name="Rectangle 6"/>
          <p:cNvSpPr>
            <a:spLocks noChangeArrowheads="1"/>
          </p:cNvSpPr>
          <p:nvPr/>
        </p:nvSpPr>
        <p:spPr bwMode="auto">
          <a:xfrm>
            <a:off x="991616" y="1126084"/>
            <a:ext cx="4011613" cy="431800"/>
          </a:xfrm>
          <a:prstGeom prst="rect">
            <a:avLst/>
          </a:prstGeom>
          <a:noFill/>
          <a:ln w="9525">
            <a:noFill/>
            <a:miter lim="800000"/>
            <a:headEnd/>
            <a:tailEnd/>
          </a:ln>
          <a:effectLst/>
        </p:spPr>
        <p:txBody>
          <a:bodyPr/>
          <a:lstStyle/>
          <a:p>
            <a:pPr marL="342900" indent="-342900" algn="ctr">
              <a:spcBef>
                <a:spcPct val="20000"/>
              </a:spcBef>
            </a:pPr>
            <a:r>
              <a:rPr lang="fr-FR" sz="1600" u="none" dirty="0">
                <a:solidFill>
                  <a:srgbClr val="000099"/>
                </a:solidFill>
              </a:rPr>
              <a:t>Les chutes aménagées</a:t>
            </a:r>
          </a:p>
        </p:txBody>
      </p:sp>
      <p:sp>
        <p:nvSpPr>
          <p:cNvPr id="993287" name="Rectangle 7"/>
          <p:cNvSpPr>
            <a:spLocks noChangeArrowheads="1"/>
          </p:cNvSpPr>
          <p:nvPr/>
        </p:nvSpPr>
        <p:spPr bwMode="auto">
          <a:xfrm>
            <a:off x="5536629" y="692696"/>
            <a:ext cx="3536950" cy="431800"/>
          </a:xfrm>
          <a:prstGeom prst="rect">
            <a:avLst/>
          </a:prstGeom>
          <a:noFill/>
          <a:ln w="9525">
            <a:noFill/>
            <a:miter lim="800000"/>
            <a:headEnd/>
            <a:tailEnd/>
          </a:ln>
          <a:effectLst/>
        </p:spPr>
        <p:txBody>
          <a:bodyPr/>
          <a:lstStyle/>
          <a:p>
            <a:pPr marL="342900" indent="-342900" algn="ctr">
              <a:spcBef>
                <a:spcPct val="20000"/>
              </a:spcBef>
            </a:pPr>
            <a:r>
              <a:rPr lang="fr-FR" sz="1600" u="none">
                <a:solidFill>
                  <a:srgbClr val="000099"/>
                </a:solidFill>
              </a:rPr>
              <a:t>Les aérateurs</a:t>
            </a:r>
          </a:p>
        </p:txBody>
      </p:sp>
      <p:sp>
        <p:nvSpPr>
          <p:cNvPr id="993288" name="Rectangle 8"/>
          <p:cNvSpPr>
            <a:spLocks noChangeArrowheads="1"/>
          </p:cNvSpPr>
          <p:nvPr/>
        </p:nvSpPr>
        <p:spPr bwMode="auto">
          <a:xfrm>
            <a:off x="1402704" y="3933428"/>
            <a:ext cx="8497888" cy="647700"/>
          </a:xfrm>
          <a:prstGeom prst="rect">
            <a:avLst/>
          </a:prstGeom>
          <a:noFill/>
          <a:ln w="28575">
            <a:noFill/>
            <a:miter lim="800000"/>
            <a:headEnd/>
            <a:tailEnd/>
          </a:ln>
          <a:effectLst/>
        </p:spPr>
        <p:txBody>
          <a:bodyPr/>
          <a:lstStyle/>
          <a:p>
            <a:pPr marL="342900" indent="-342900">
              <a:spcBef>
                <a:spcPct val="20000"/>
              </a:spcBef>
              <a:buSzPct val="95000"/>
              <a:buFontTx/>
              <a:buChar char="•"/>
            </a:pPr>
            <a:r>
              <a:rPr lang="fr-FR" u="none" dirty="0">
                <a:solidFill>
                  <a:schemeClr val="bg2"/>
                </a:solidFill>
                <a:latin typeface="+mj-lt"/>
              </a:rPr>
              <a:t>Oxygénation :</a:t>
            </a:r>
          </a:p>
          <a:p>
            <a:pPr marL="342900" indent="-342900">
              <a:spcBef>
                <a:spcPct val="20000"/>
              </a:spcBef>
              <a:buSzPct val="95000"/>
            </a:pPr>
            <a:endParaRPr lang="fr-FR" u="none" dirty="0">
              <a:solidFill>
                <a:srgbClr val="CC3300"/>
              </a:solidFill>
              <a:latin typeface="+mj-lt"/>
            </a:endParaRPr>
          </a:p>
        </p:txBody>
      </p:sp>
      <p:sp>
        <p:nvSpPr>
          <p:cNvPr id="993289" name="Text Box 9"/>
          <p:cNvSpPr txBox="1">
            <a:spLocks noChangeArrowheads="1"/>
          </p:cNvSpPr>
          <p:nvPr/>
        </p:nvSpPr>
        <p:spPr bwMode="auto">
          <a:xfrm>
            <a:off x="2484438" y="4005263"/>
            <a:ext cx="5759450" cy="338554"/>
          </a:xfrm>
          <a:prstGeom prst="rect">
            <a:avLst/>
          </a:prstGeom>
          <a:noFill/>
          <a:ln w="9525">
            <a:noFill/>
            <a:miter lim="800000"/>
            <a:headEnd/>
            <a:tailEnd/>
          </a:ln>
          <a:effectLst/>
        </p:spPr>
        <p:txBody>
          <a:bodyPr>
            <a:spAutoFit/>
          </a:bodyPr>
          <a:lstStyle/>
          <a:p>
            <a:pPr lvl="1"/>
            <a:r>
              <a:rPr lang="fr-FR" sz="1600" u="none" dirty="0" smtClean="0">
                <a:solidFill>
                  <a:srgbClr val="000099"/>
                </a:solidFill>
              </a:rPr>
              <a:t>              Tubes </a:t>
            </a:r>
            <a:r>
              <a:rPr lang="fr-FR" sz="1600" u="none" dirty="0">
                <a:solidFill>
                  <a:srgbClr val="000099"/>
                </a:solidFill>
              </a:rPr>
              <a:t>en U , </a:t>
            </a:r>
            <a:r>
              <a:rPr lang="fr-FR" sz="1600" u="none" dirty="0" smtClean="0">
                <a:solidFill>
                  <a:srgbClr val="000099"/>
                </a:solidFill>
              </a:rPr>
              <a:t>Plateformes </a:t>
            </a:r>
            <a:r>
              <a:rPr lang="fr-FR" sz="1600" u="none" dirty="0">
                <a:solidFill>
                  <a:srgbClr val="000099"/>
                </a:solidFill>
              </a:rPr>
              <a:t>à jets</a:t>
            </a:r>
            <a:endParaRPr lang="fr-FR" sz="1600" b="1" dirty="0"/>
          </a:p>
        </p:txBody>
      </p:sp>
      <p:pic>
        <p:nvPicPr>
          <p:cNvPr id="993290" name="Picture 10" descr="Copie de Image dans Fichier bribes (2)"/>
          <p:cNvPicPr>
            <a:picLocks noChangeAspect="1" noChangeArrowheads="1"/>
          </p:cNvPicPr>
          <p:nvPr/>
        </p:nvPicPr>
        <p:blipFill>
          <a:blip r:embed="rId5" cstate="print">
            <a:lum bright="18000"/>
            <a:extLst>
              <a:ext uri="{28A0092B-C50C-407E-A947-70E740481C1C}">
                <a14:useLocalDpi xmlns:a14="http://schemas.microsoft.com/office/drawing/2010/main" val="0"/>
              </a:ext>
            </a:extLst>
          </a:blip>
          <a:srcRect/>
          <a:stretch>
            <a:fillRect/>
          </a:stretch>
        </p:blipFill>
        <p:spPr bwMode="auto">
          <a:xfrm>
            <a:off x="6713538" y="3716338"/>
            <a:ext cx="2054225" cy="3141662"/>
          </a:xfrm>
          <a:prstGeom prst="rect">
            <a:avLst/>
          </a:prstGeom>
          <a:noFill/>
          <a:ln w="9525">
            <a:noFill/>
            <a:miter lim="800000"/>
            <a:headEnd/>
            <a:tailEnd/>
          </a:ln>
        </p:spPr>
      </p:pic>
      <p:pic>
        <p:nvPicPr>
          <p:cNvPr id="993291" name="Picture 11" descr="plateform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6375" y="4437063"/>
            <a:ext cx="3959225" cy="2309812"/>
          </a:xfrm>
          <a:prstGeom prst="rect">
            <a:avLst/>
          </a:prstGeom>
          <a:noFill/>
        </p:spPr>
      </p:pic>
      <p:pic>
        <p:nvPicPr>
          <p:cNvPr id="14" name="Picture 2" descr="D:\Mes images\LOGOS\logo_isara_quadri.jp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eur droit 14"/>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Gestion de la qualité de l’eau</a:t>
            </a:r>
            <a:endParaRPr lang="fr-FR" u="none" dirty="0">
              <a:solidFill>
                <a:srgbClr val="006600"/>
              </a:solidFill>
              <a:effectLst>
                <a:outerShdw blurRad="38100" dist="38100" dir="2700000" algn="tl">
                  <a:srgbClr val="000000">
                    <a:alpha val="43137"/>
                  </a:srgbClr>
                </a:outerShdw>
              </a:effectLst>
            </a:endParaRPr>
          </a:p>
        </p:txBody>
      </p:sp>
      <p:sp>
        <p:nvSpPr>
          <p:cNvPr id="25" name="ZoneTexte 24">
            <a:hlinkClick r:id="rId8"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26" name="ZoneTexte 25">
            <a:hlinkClick r:id="rId9"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27" name="ZoneTexte 26">
            <a:hlinkClick r:id="rId10"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28" name="ZoneTexte 27">
            <a:hlinkClick r:id="rId11"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39" name="ZoneTexte 38">
            <a:hlinkClick r:id="rId12"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40" name="ZoneTexte 39">
            <a:hlinkClick r:id="rId13" action="ppaction://hlinksldjump"/>
          </p:cNvPr>
          <p:cNvSpPr txBox="1"/>
          <p:nvPr/>
        </p:nvSpPr>
        <p:spPr>
          <a:xfrm>
            <a:off x="-6350" y="4808185"/>
            <a:ext cx="1080238" cy="276999"/>
          </a:xfrm>
          <a:prstGeom prst="rect">
            <a:avLst/>
          </a:prstGeom>
          <a:solidFill>
            <a:srgbClr val="990033"/>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41" name="ZoneTexte 40">
            <a:hlinkClick r:id="rId14"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42" name="ZoneTexte 41">
            <a:hlinkClick r:id="rId15"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43" name="ZoneTexte 42">
            <a:hlinkClick r:id="rId16"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44" name="ZoneTexte 43">
            <a:hlinkClick r:id="rId17" action="ppaction://hlinksldjump"/>
          </p:cNvPr>
          <p:cNvSpPr txBox="1"/>
          <p:nvPr/>
        </p:nvSpPr>
        <p:spPr>
          <a:xfrm>
            <a:off x="0" y="2808672"/>
            <a:ext cx="1079347" cy="269304"/>
          </a:xfrm>
          <a:prstGeom prst="rect">
            <a:avLst/>
          </a:prstGeom>
          <a:solidFill>
            <a:srgbClr val="006600"/>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3348" name="Rectangle 4"/>
          <p:cNvSpPr>
            <a:spLocks noGrp="1" noChangeArrowheads="1"/>
          </p:cNvSpPr>
          <p:nvPr>
            <p:ph type="body" sz="half" idx="1"/>
          </p:nvPr>
        </p:nvSpPr>
        <p:spPr>
          <a:xfrm>
            <a:off x="1257287" y="771282"/>
            <a:ext cx="7707201" cy="563969"/>
          </a:xfrm>
          <a:ln/>
        </p:spPr>
        <p:txBody>
          <a:bodyPr/>
          <a:lstStyle/>
          <a:p>
            <a:pPr algn="ctr">
              <a:buSzPct val="95000"/>
              <a:buFontTx/>
              <a:buNone/>
            </a:pPr>
            <a:r>
              <a:rPr lang="fr-FR" dirty="0">
                <a:solidFill>
                  <a:schemeClr val="bg2"/>
                </a:solidFill>
              </a:rPr>
              <a:t>décantation, filtration, gestion des boues, …</a:t>
            </a:r>
          </a:p>
        </p:txBody>
      </p:sp>
      <p:pic>
        <p:nvPicPr>
          <p:cNvPr id="953349" name="Picture 5" descr="Sortie AQUA 04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36854" y="1446223"/>
            <a:ext cx="4154680" cy="3350929"/>
          </a:xfrm>
          <a:prstGeom prst="rect">
            <a:avLst/>
          </a:prstGeom>
          <a:noFill/>
        </p:spPr>
      </p:pic>
      <p:pic>
        <p:nvPicPr>
          <p:cNvPr id="95335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59462" y="3664596"/>
            <a:ext cx="3635896" cy="2953591"/>
          </a:xfrm>
          <a:prstGeom prst="rect">
            <a:avLst/>
          </a:prstGeom>
          <a:noFill/>
          <a:ln w="9525">
            <a:noFill/>
            <a:miter lim="800000"/>
            <a:headEnd/>
            <a:tailEnd/>
          </a:ln>
        </p:spPr>
      </p:pic>
      <p:pic>
        <p:nvPicPr>
          <p:cNvPr id="8" name="Picture 2" descr="D:\Mes images\LOGOS\logo_isara_quadri.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eur droit 8"/>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Gestion de la qualité de l’eau</a:t>
            </a:r>
            <a:endParaRPr lang="fr-FR" u="none" dirty="0">
              <a:solidFill>
                <a:srgbClr val="006600"/>
              </a:solidFill>
              <a:effectLst>
                <a:outerShdw blurRad="38100" dist="38100" dir="2700000" algn="tl">
                  <a:srgbClr val="000000">
                    <a:alpha val="43137"/>
                  </a:srgbClr>
                </a:outerShdw>
              </a:effectLst>
            </a:endParaRPr>
          </a:p>
        </p:txBody>
      </p:sp>
      <p:sp>
        <p:nvSpPr>
          <p:cNvPr id="19" name="ZoneTexte 18">
            <a:hlinkClick r:id="rId6"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20" name="ZoneTexte 19">
            <a:hlinkClick r:id="rId7"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21" name="ZoneTexte 20">
            <a:hlinkClick r:id="rId8"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22" name="ZoneTexte 21">
            <a:hlinkClick r:id="rId9"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33" name="ZoneTexte 32">
            <a:hlinkClick r:id="rId10"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34" name="ZoneTexte 33">
            <a:hlinkClick r:id="rId11" action="ppaction://hlinksldjump"/>
          </p:cNvPr>
          <p:cNvSpPr txBox="1"/>
          <p:nvPr/>
        </p:nvSpPr>
        <p:spPr>
          <a:xfrm>
            <a:off x="-6350" y="4808185"/>
            <a:ext cx="1080238" cy="276999"/>
          </a:xfrm>
          <a:prstGeom prst="rect">
            <a:avLst/>
          </a:prstGeom>
          <a:solidFill>
            <a:srgbClr val="990033"/>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35" name="ZoneTexte 34">
            <a:hlinkClick r:id="rId12"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36" name="ZoneTexte 35">
            <a:hlinkClick r:id="rId13"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37" name="ZoneTexte 36">
            <a:hlinkClick r:id="rId14"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38" name="ZoneTexte 37">
            <a:hlinkClick r:id="rId15" action="ppaction://hlinksldjump"/>
          </p:cNvPr>
          <p:cNvSpPr txBox="1"/>
          <p:nvPr/>
        </p:nvSpPr>
        <p:spPr>
          <a:xfrm>
            <a:off x="0" y="2808672"/>
            <a:ext cx="1079347" cy="269304"/>
          </a:xfrm>
          <a:prstGeom prst="rect">
            <a:avLst/>
          </a:prstGeom>
          <a:solidFill>
            <a:srgbClr val="006600"/>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5394" name="Rectangle 2"/>
          <p:cNvSpPr>
            <a:spLocks noGrp="1" noChangeArrowheads="1"/>
          </p:cNvSpPr>
          <p:nvPr>
            <p:ph type="body" sz="half" idx="1"/>
          </p:nvPr>
        </p:nvSpPr>
        <p:spPr>
          <a:xfrm>
            <a:off x="1331640" y="908720"/>
            <a:ext cx="7560840" cy="863600"/>
          </a:xfrm>
          <a:noFill/>
          <a:ln/>
        </p:spPr>
        <p:txBody>
          <a:bodyPr/>
          <a:lstStyle/>
          <a:p>
            <a:pPr algn="ctr">
              <a:buFontTx/>
              <a:buNone/>
            </a:pPr>
            <a:r>
              <a:rPr lang="fr-FR" dirty="0">
                <a:solidFill>
                  <a:schemeClr val="bg2"/>
                </a:solidFill>
              </a:rPr>
              <a:t>tris, optimisation densité, ajustement </a:t>
            </a:r>
            <a:r>
              <a:rPr lang="fr-FR" dirty="0" smtClean="0">
                <a:solidFill>
                  <a:schemeClr val="bg2"/>
                </a:solidFill>
              </a:rPr>
              <a:t>des rations,</a:t>
            </a:r>
          </a:p>
          <a:p>
            <a:pPr algn="ctr">
              <a:buFontTx/>
              <a:buNone/>
            </a:pPr>
            <a:r>
              <a:rPr lang="fr-FR" dirty="0" smtClean="0">
                <a:solidFill>
                  <a:schemeClr val="bg2"/>
                </a:solidFill>
              </a:rPr>
              <a:t>désinfection </a:t>
            </a:r>
            <a:r>
              <a:rPr lang="fr-FR" dirty="0">
                <a:solidFill>
                  <a:schemeClr val="bg2"/>
                </a:solidFill>
              </a:rPr>
              <a:t>et traitements sanitaires, …</a:t>
            </a:r>
          </a:p>
        </p:txBody>
      </p:sp>
      <p:pic>
        <p:nvPicPr>
          <p:cNvPr id="955396" name="Picture 4" descr="Sortie AQUA 037"/>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51508" y="2316163"/>
            <a:ext cx="7964202" cy="4209181"/>
          </a:xfrm>
          <a:prstGeom prst="rect">
            <a:avLst/>
          </a:prstGeom>
          <a:noFill/>
        </p:spPr>
      </p:pic>
      <p:pic>
        <p:nvPicPr>
          <p:cNvPr id="7" name="Picture 2" descr="D:\Mes images\LOGOS\logo_isara_quadri.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eur droit 7"/>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Gestion du cheptel</a:t>
            </a:r>
            <a:endParaRPr lang="fr-FR" u="none" dirty="0">
              <a:solidFill>
                <a:srgbClr val="006600"/>
              </a:solidFill>
              <a:effectLst>
                <a:outerShdw blurRad="38100" dist="38100" dir="2700000" algn="tl">
                  <a:srgbClr val="000000">
                    <a:alpha val="43137"/>
                  </a:srgbClr>
                </a:outerShdw>
              </a:effectLst>
            </a:endParaRPr>
          </a:p>
        </p:txBody>
      </p:sp>
      <p:sp>
        <p:nvSpPr>
          <p:cNvPr id="18" name="ZoneTexte 17">
            <a:hlinkClick r:id="rId5"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19" name="ZoneTexte 18">
            <a:hlinkClick r:id="rId6"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20" name="ZoneTexte 19">
            <a:hlinkClick r:id="rId7"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31" name="ZoneTexte 30">
            <a:hlinkClick r:id="rId8"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32" name="ZoneTexte 31">
            <a:hlinkClick r:id="rId9"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33" name="ZoneTexte 32">
            <a:hlinkClick r:id="rId10" action="ppaction://hlinksldjump"/>
          </p:cNvPr>
          <p:cNvSpPr txBox="1"/>
          <p:nvPr/>
        </p:nvSpPr>
        <p:spPr>
          <a:xfrm>
            <a:off x="-6350" y="4808185"/>
            <a:ext cx="1080238" cy="276999"/>
          </a:xfrm>
          <a:prstGeom prst="rect">
            <a:avLst/>
          </a:prstGeom>
          <a:solidFill>
            <a:srgbClr val="990033"/>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34" name="ZoneTexte 33">
            <a:hlinkClick r:id="rId11"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35" name="ZoneTexte 34">
            <a:hlinkClick r:id="rId12"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36" name="ZoneTexte 35">
            <a:hlinkClick r:id="rId13"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37" name="ZoneTexte 36">
            <a:hlinkClick r:id="rId14" action="ppaction://hlinksldjump"/>
          </p:cNvPr>
          <p:cNvSpPr txBox="1"/>
          <p:nvPr/>
        </p:nvSpPr>
        <p:spPr>
          <a:xfrm>
            <a:off x="0" y="2808672"/>
            <a:ext cx="1079347" cy="269304"/>
          </a:xfrm>
          <a:prstGeom prst="rect">
            <a:avLst/>
          </a:prstGeom>
          <a:solidFill>
            <a:srgbClr val="006600"/>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43778" name="Picture 2" descr="Photo 06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84988"/>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Groupe 6"/>
          <p:cNvGrpSpPr/>
          <p:nvPr/>
        </p:nvGrpSpPr>
        <p:grpSpPr>
          <a:xfrm>
            <a:off x="1259632" y="1196752"/>
            <a:ext cx="7704856" cy="3797992"/>
            <a:chOff x="1259632" y="2295304"/>
            <a:chExt cx="7704856" cy="3797992"/>
          </a:xfrm>
        </p:grpSpPr>
        <p:pic>
          <p:nvPicPr>
            <p:cNvPr id="13315" name="Picture 1027" descr="C:\Cours DESTA 2007\Stats pour Conférence CNAM\Evolutions groupes de PDM 1970 à  2004 FAO 200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259632" y="2295304"/>
              <a:ext cx="7704856" cy="3797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3387450" y="3083438"/>
              <a:ext cx="1154174" cy="159391"/>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2400" b="0" i="0" u="sng" strike="noStrike" cap="none" normalizeH="0" baseline="0" smtClean="0">
                <a:ln>
                  <a:noFill/>
                </a:ln>
                <a:solidFill>
                  <a:srgbClr val="FFCC00"/>
                </a:solidFill>
                <a:effectLst/>
                <a:latin typeface="Arial" charset="0"/>
              </a:endParaRPr>
            </a:p>
          </p:txBody>
        </p:sp>
      </p:grpSp>
      <p:pic>
        <p:nvPicPr>
          <p:cNvPr id="20" name="Picture 2" descr="D:\Mes images\LOGOS\logo_isara_quadri.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20"/>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La production aquatique ne cesse de croître</a:t>
            </a:r>
            <a:endParaRPr lang="fr-FR" u="none" dirty="0">
              <a:solidFill>
                <a:srgbClr val="006600"/>
              </a:solidFill>
              <a:effectLst>
                <a:outerShdw blurRad="38100" dist="38100" dir="2700000" algn="tl">
                  <a:srgbClr val="000000">
                    <a:alpha val="43137"/>
                  </a:srgbClr>
                </a:outerShdw>
              </a:effectLst>
            </a:endParaRPr>
          </a:p>
        </p:txBody>
      </p:sp>
      <p:sp>
        <p:nvSpPr>
          <p:cNvPr id="54" name="Rectangle 4"/>
          <p:cNvSpPr txBox="1">
            <a:spLocks noChangeArrowheads="1"/>
          </p:cNvSpPr>
          <p:nvPr/>
        </p:nvSpPr>
        <p:spPr bwMode="auto">
          <a:xfrm>
            <a:off x="1351012" y="5548010"/>
            <a:ext cx="7613476" cy="492443"/>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sz="1600" u="none" dirty="0" smtClean="0">
                <a:solidFill>
                  <a:schemeClr val="bg2"/>
                </a:solidFill>
                <a:effectLst/>
              </a:rPr>
              <a:t>Production aquacole mondiale : principaux groupes d’espèces</a:t>
            </a:r>
            <a:br>
              <a:rPr lang="fr-FR" sz="1600" u="none" dirty="0" smtClean="0">
                <a:solidFill>
                  <a:schemeClr val="bg2"/>
                </a:solidFill>
                <a:effectLst/>
              </a:rPr>
            </a:br>
            <a:r>
              <a:rPr lang="fr-FR" sz="1600" u="none" dirty="0" smtClean="0">
                <a:solidFill>
                  <a:schemeClr val="bg2"/>
                </a:solidFill>
                <a:effectLst/>
              </a:rPr>
              <a:t>(milliers de tonnes)</a:t>
            </a:r>
          </a:p>
        </p:txBody>
      </p:sp>
      <p:sp>
        <p:nvSpPr>
          <p:cNvPr id="57" name="ZoneTexte 56"/>
          <p:cNvSpPr txBox="1"/>
          <p:nvPr/>
        </p:nvSpPr>
        <p:spPr>
          <a:xfrm>
            <a:off x="6876256" y="6590529"/>
            <a:ext cx="2267744" cy="276999"/>
          </a:xfrm>
          <a:prstGeom prst="rect">
            <a:avLst/>
          </a:prstGeom>
          <a:noFill/>
        </p:spPr>
        <p:txBody>
          <a:bodyPr wrap="square" rtlCol="0">
            <a:spAutoFit/>
          </a:bodyPr>
          <a:lstStyle/>
          <a:p>
            <a:pPr algn="r"/>
            <a:r>
              <a:rPr lang="en-US" sz="1200" i="1" u="none" dirty="0" smtClean="0">
                <a:solidFill>
                  <a:schemeClr val="bg2"/>
                </a:solidFill>
              </a:rPr>
              <a:t>Source : FAO., 2007</a:t>
            </a:r>
            <a:endParaRPr lang="en-US" sz="1200" i="1" u="none" dirty="0">
              <a:solidFill>
                <a:schemeClr val="bg2"/>
              </a:solidFill>
            </a:endParaRPr>
          </a:p>
        </p:txBody>
      </p:sp>
      <p:sp>
        <p:nvSpPr>
          <p:cNvPr id="24" name="ZoneTexte 23">
            <a:hlinkClick r:id="rId5"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25" name="ZoneTexte 24">
            <a:hlinkClick r:id="rId6"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26" name="ZoneTexte 25">
            <a:hlinkClick r:id="rId7" action="ppaction://hlinksldjump"/>
          </p:cNvPr>
          <p:cNvSpPr txBox="1"/>
          <p:nvPr/>
        </p:nvSpPr>
        <p:spPr>
          <a:xfrm>
            <a:off x="0" y="200271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27" name="ZoneTexte 26">
            <a:hlinkClick r:id="rId8"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28" name="ZoneTexte 27">
            <a:hlinkClick r:id="rId9"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29" name="ZoneTexte 28">
            <a:hlinkClick r:id="rId10"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30" name="ZoneTexte 29">
            <a:hlinkClick r:id="rId11"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31" name="ZoneTexte 30">
            <a:hlinkClick r:id="rId12"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32" name="ZoneTexte 31">
            <a:hlinkClick r:id="rId13" action="ppaction://hlinksldjump"/>
          </p:cNvPr>
          <p:cNvSpPr txBox="1"/>
          <p:nvPr/>
        </p:nvSpPr>
        <p:spPr>
          <a:xfrm>
            <a:off x="0" y="1196752"/>
            <a:ext cx="1073150" cy="276999"/>
          </a:xfrm>
          <a:prstGeom prst="rect">
            <a:avLst/>
          </a:prstGeom>
          <a:solidFill>
            <a:srgbClr val="C000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33" name="ZoneTexte 32">
            <a:hlinkClick r:id="rId14" action="ppaction://hlinksldjump"/>
          </p:cNvPr>
          <p:cNvSpPr txBox="1"/>
          <p:nvPr/>
        </p:nvSpPr>
        <p:spPr>
          <a:xfrm>
            <a:off x="0" y="2808672"/>
            <a:ext cx="1079347" cy="269304"/>
          </a:xfrm>
          <a:prstGeom prst="rect">
            <a:avLst/>
          </a:prstGeom>
          <a:solidFill>
            <a:srgbClr val="006600"/>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extLst>
      <p:ext uri="{BB962C8B-B14F-4D97-AF65-F5344CB8AC3E}">
        <p14:creationId xmlns:p14="http://schemas.microsoft.com/office/powerpoint/2010/main" val="36911585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07266" name="Rectangle 2"/>
          <p:cNvSpPr>
            <a:spLocks noGrp="1" noChangeArrowheads="1"/>
          </p:cNvSpPr>
          <p:nvPr>
            <p:ph type="body" idx="1"/>
          </p:nvPr>
        </p:nvSpPr>
        <p:spPr>
          <a:xfrm>
            <a:off x="1664194" y="2254772"/>
            <a:ext cx="5614987" cy="431800"/>
          </a:xfrm>
          <a:noFill/>
        </p:spPr>
        <p:txBody>
          <a:bodyPr/>
          <a:lstStyle/>
          <a:p>
            <a:pPr marL="609600" indent="-609600">
              <a:lnSpc>
                <a:spcPct val="80000"/>
              </a:lnSpc>
              <a:buClr>
                <a:srgbClr val="990033"/>
              </a:buClr>
              <a:buFontTx/>
              <a:buNone/>
            </a:pPr>
            <a:r>
              <a:rPr lang="fr-FR" dirty="0">
                <a:solidFill>
                  <a:schemeClr val="bg2"/>
                </a:solidFill>
                <a:latin typeface="+mj-lt"/>
              </a:rPr>
              <a:t>Eaux douces, marines ou saumâtres</a:t>
            </a:r>
          </a:p>
        </p:txBody>
      </p:sp>
      <p:sp>
        <p:nvSpPr>
          <p:cNvPr id="8" name="Rectangle 4"/>
          <p:cNvSpPr>
            <a:spLocks noChangeArrowheads="1"/>
          </p:cNvSpPr>
          <p:nvPr/>
        </p:nvSpPr>
        <p:spPr bwMode="auto">
          <a:xfrm>
            <a:off x="1664194" y="3275319"/>
            <a:ext cx="5832475" cy="431800"/>
          </a:xfrm>
          <a:prstGeom prst="rect">
            <a:avLst/>
          </a:prstGeom>
          <a:noFill/>
          <a:ln w="9525">
            <a:noFill/>
            <a:miter lim="800000"/>
            <a:headEnd/>
            <a:tailEnd/>
          </a:ln>
          <a:effectLst/>
        </p:spPr>
        <p:txBody>
          <a:bodyPr/>
          <a:lstStyle/>
          <a:p>
            <a:pPr marL="609600" indent="-609600">
              <a:spcBef>
                <a:spcPct val="20000"/>
              </a:spcBef>
              <a:buClr>
                <a:srgbClr val="990033"/>
              </a:buClr>
            </a:pPr>
            <a:r>
              <a:rPr lang="fr-FR" u="none" dirty="0">
                <a:solidFill>
                  <a:schemeClr val="bg2"/>
                </a:solidFill>
                <a:latin typeface="+mj-lt"/>
              </a:rPr>
              <a:t>Eaux froides, tempérées ou tropicales</a:t>
            </a:r>
          </a:p>
        </p:txBody>
      </p:sp>
      <p:pic>
        <p:nvPicPr>
          <p:cNvPr id="12" name="Picture 2" descr="D:\Mes images\LOGOS\logo_isara_quadri.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12"/>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1. Différents milieux aquatiques d’élevage</a:t>
            </a:r>
            <a:endParaRPr lang="fr-FR" u="none" dirty="0">
              <a:solidFill>
                <a:srgbClr val="006600"/>
              </a:solidFill>
              <a:effectLst>
                <a:outerShdw blurRad="38100" dist="38100" dir="2700000" algn="tl">
                  <a:srgbClr val="000000">
                    <a:alpha val="43137"/>
                  </a:srgbClr>
                </a:outerShdw>
              </a:effectLst>
            </a:endParaRPr>
          </a:p>
        </p:txBody>
      </p:sp>
      <p:sp>
        <p:nvSpPr>
          <p:cNvPr id="18" name="ZoneTexte 17">
            <a:hlinkClick r:id="rId4"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19" name="ZoneTexte 18">
            <a:hlinkClick r:id="rId5"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20" name="ZoneTexte 19">
            <a:hlinkClick r:id="rId6" action="ppaction://hlinksldjump"/>
          </p:cNvPr>
          <p:cNvSpPr txBox="1"/>
          <p:nvPr/>
        </p:nvSpPr>
        <p:spPr>
          <a:xfrm>
            <a:off x="0" y="2002712"/>
            <a:ext cx="1073888" cy="276999"/>
          </a:xfrm>
          <a:prstGeom prst="rect">
            <a:avLst/>
          </a:prstGeom>
          <a:solidFill>
            <a:srgbClr val="990033"/>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21" name="ZoneTexte 20">
            <a:hlinkClick r:id="rId7"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22" name="ZoneTexte 21">
            <a:hlinkClick r:id="rId8"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23" name="ZoneTexte 22">
            <a:hlinkClick r:id="rId9"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24" name="ZoneTexte 23">
            <a:hlinkClick r:id="rId10"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25" name="ZoneTexte 24">
            <a:hlinkClick r:id="rId11"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26" name="ZoneTexte 25">
            <a:hlinkClick r:id="rId12"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27" name="ZoneTexte 26">
            <a:hlinkClick r:id="rId13" action="ppaction://hlinksldjump"/>
          </p:cNvPr>
          <p:cNvSpPr txBox="1"/>
          <p:nvPr/>
        </p:nvSpPr>
        <p:spPr>
          <a:xfrm>
            <a:off x="0" y="2808672"/>
            <a:ext cx="1079347" cy="269304"/>
          </a:xfrm>
          <a:prstGeom prst="rect">
            <a:avLst/>
          </a:prstGeom>
          <a:solidFill>
            <a:srgbClr val="006600"/>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1538" name="Rectangle 2"/>
          <p:cNvSpPr>
            <a:spLocks noChangeArrowheads="1"/>
          </p:cNvSpPr>
          <p:nvPr/>
        </p:nvSpPr>
        <p:spPr bwMode="auto">
          <a:xfrm>
            <a:off x="711200" y="6248400"/>
            <a:ext cx="1897063" cy="457200"/>
          </a:xfrm>
          <a:prstGeom prst="rect">
            <a:avLst/>
          </a:prstGeom>
          <a:noFill/>
          <a:ln w="12700">
            <a:noFill/>
            <a:miter lim="800000"/>
            <a:headEnd/>
            <a:tailEnd/>
          </a:ln>
          <a:effectLst/>
        </p:spPr>
        <p:txBody>
          <a:bodyPr wrap="none" anchor="ctr"/>
          <a:lstStyle/>
          <a:p>
            <a:endParaRPr lang="fr-FR"/>
          </a:p>
        </p:txBody>
      </p:sp>
      <p:sp>
        <p:nvSpPr>
          <p:cNvPr id="961541" name="Rectangle 5"/>
          <p:cNvSpPr>
            <a:spLocks noGrp="1" noChangeArrowheads="1"/>
          </p:cNvSpPr>
          <p:nvPr>
            <p:ph type="body" idx="1"/>
          </p:nvPr>
        </p:nvSpPr>
        <p:spPr>
          <a:xfrm>
            <a:off x="1259632" y="1412776"/>
            <a:ext cx="7792465" cy="4175993"/>
          </a:xfrm>
        </p:spPr>
        <p:txBody>
          <a:bodyPr/>
          <a:lstStyle/>
          <a:p>
            <a:pPr>
              <a:spcBef>
                <a:spcPct val="50000"/>
              </a:spcBef>
            </a:pPr>
            <a:r>
              <a:rPr lang="fr-FR" dirty="0" smtClean="0">
                <a:solidFill>
                  <a:schemeClr val="bg2"/>
                </a:solidFill>
              </a:rPr>
              <a:t>La température interne des animaux aquatiques n’est pas stable</a:t>
            </a:r>
            <a:endParaRPr lang="fr-FR" dirty="0">
              <a:solidFill>
                <a:schemeClr val="bg2"/>
              </a:solidFill>
            </a:endParaRPr>
          </a:p>
          <a:p>
            <a:pPr>
              <a:spcBef>
                <a:spcPct val="50000"/>
              </a:spcBef>
            </a:pPr>
            <a:r>
              <a:rPr lang="fr-FR" dirty="0" smtClean="0">
                <a:solidFill>
                  <a:schemeClr val="bg2"/>
                </a:solidFill>
              </a:rPr>
              <a:t>Optimum et adaptation</a:t>
            </a:r>
          </a:p>
          <a:p>
            <a:pPr>
              <a:spcBef>
                <a:spcPct val="50000"/>
              </a:spcBef>
            </a:pPr>
            <a:r>
              <a:rPr lang="fr-FR" dirty="0" smtClean="0">
                <a:solidFill>
                  <a:schemeClr val="bg2"/>
                </a:solidFill>
              </a:rPr>
              <a:t>T° influe sur </a:t>
            </a:r>
          </a:p>
          <a:p>
            <a:pPr lvl="1">
              <a:spcBef>
                <a:spcPct val="50000"/>
              </a:spcBef>
            </a:pPr>
            <a:r>
              <a:rPr lang="fr-FR" sz="2400" dirty="0" smtClean="0">
                <a:solidFill>
                  <a:schemeClr val="bg2"/>
                </a:solidFill>
              </a:rPr>
              <a:t>Concentration en oxygène</a:t>
            </a:r>
          </a:p>
          <a:p>
            <a:pPr lvl="1">
              <a:spcBef>
                <a:spcPct val="50000"/>
              </a:spcBef>
            </a:pPr>
            <a:r>
              <a:rPr lang="fr-FR" sz="2400" dirty="0" smtClean="0">
                <a:solidFill>
                  <a:schemeClr val="bg2"/>
                </a:solidFill>
              </a:rPr>
              <a:t>Longévité des organismes</a:t>
            </a:r>
          </a:p>
          <a:p>
            <a:pPr lvl="1">
              <a:spcBef>
                <a:spcPct val="50000"/>
              </a:spcBef>
            </a:pPr>
            <a:r>
              <a:rPr lang="fr-FR" sz="2400" dirty="0">
                <a:solidFill>
                  <a:schemeClr val="bg2"/>
                </a:solidFill>
              </a:rPr>
              <a:t> </a:t>
            </a:r>
            <a:r>
              <a:rPr lang="fr-FR" sz="2400" dirty="0" smtClean="0">
                <a:solidFill>
                  <a:schemeClr val="bg2"/>
                </a:solidFill>
              </a:rPr>
              <a:t>Equilibre du système</a:t>
            </a:r>
          </a:p>
        </p:txBody>
      </p:sp>
      <p:pic>
        <p:nvPicPr>
          <p:cNvPr id="8" name="Picture 2" descr="D:\Mes images\LOGOS\logo_isara_quadri.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eur droit 8"/>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Température de l’eau</a:t>
            </a:r>
            <a:endParaRPr lang="fr-FR" u="none" dirty="0">
              <a:solidFill>
                <a:srgbClr val="006600"/>
              </a:solidFill>
              <a:effectLst>
                <a:outerShdw blurRad="38100" dist="38100" dir="2700000" algn="tl">
                  <a:srgbClr val="000000">
                    <a:alpha val="43137"/>
                  </a:srgbClr>
                </a:outerShdw>
              </a:effectLst>
            </a:endParaRPr>
          </a:p>
        </p:txBody>
      </p:sp>
      <p:sp>
        <p:nvSpPr>
          <p:cNvPr id="18" name="ZoneTexte 17">
            <a:hlinkClick r:id="rId4"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19" name="ZoneTexte 18">
            <a:hlinkClick r:id="rId5"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20" name="ZoneTexte 19">
            <a:hlinkClick r:id="rId6" action="ppaction://hlinksldjump"/>
          </p:cNvPr>
          <p:cNvSpPr txBox="1"/>
          <p:nvPr/>
        </p:nvSpPr>
        <p:spPr>
          <a:xfrm>
            <a:off x="0" y="2002712"/>
            <a:ext cx="1073888" cy="276999"/>
          </a:xfrm>
          <a:prstGeom prst="rect">
            <a:avLst/>
          </a:prstGeom>
          <a:solidFill>
            <a:srgbClr val="990033"/>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21" name="ZoneTexte 20">
            <a:hlinkClick r:id="rId7"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22" name="ZoneTexte 21">
            <a:hlinkClick r:id="rId8"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23" name="ZoneTexte 22">
            <a:hlinkClick r:id="rId9"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24" name="ZoneTexte 23">
            <a:hlinkClick r:id="rId10"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25" name="ZoneTexte 24">
            <a:hlinkClick r:id="rId11"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26" name="ZoneTexte 25">
            <a:hlinkClick r:id="rId12"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27" name="ZoneTexte 26">
            <a:hlinkClick r:id="rId13" action="ppaction://hlinksldjump"/>
          </p:cNvPr>
          <p:cNvSpPr txBox="1"/>
          <p:nvPr/>
        </p:nvSpPr>
        <p:spPr>
          <a:xfrm>
            <a:off x="0" y="2808672"/>
            <a:ext cx="1079347" cy="269304"/>
          </a:xfrm>
          <a:prstGeom prst="rect">
            <a:avLst/>
          </a:prstGeom>
          <a:solidFill>
            <a:srgbClr val="006600"/>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1538" name="Rectangle 2"/>
          <p:cNvSpPr>
            <a:spLocks noChangeArrowheads="1"/>
          </p:cNvSpPr>
          <p:nvPr/>
        </p:nvSpPr>
        <p:spPr bwMode="auto">
          <a:xfrm>
            <a:off x="711200" y="6248400"/>
            <a:ext cx="1897063" cy="457200"/>
          </a:xfrm>
          <a:prstGeom prst="rect">
            <a:avLst/>
          </a:prstGeom>
          <a:noFill/>
          <a:ln w="12700">
            <a:noFill/>
            <a:miter lim="800000"/>
            <a:headEnd/>
            <a:tailEnd/>
          </a:ln>
          <a:effectLst/>
        </p:spPr>
        <p:txBody>
          <a:bodyPr wrap="none" anchor="ctr"/>
          <a:lstStyle/>
          <a:p>
            <a:endParaRPr lang="fr-FR"/>
          </a:p>
        </p:txBody>
      </p:sp>
      <p:sp>
        <p:nvSpPr>
          <p:cNvPr id="961539" name="Rectangle 3"/>
          <p:cNvSpPr>
            <a:spLocks noChangeArrowheads="1"/>
          </p:cNvSpPr>
          <p:nvPr/>
        </p:nvSpPr>
        <p:spPr bwMode="auto">
          <a:xfrm>
            <a:off x="3149600" y="6248400"/>
            <a:ext cx="2844800" cy="457200"/>
          </a:xfrm>
          <a:prstGeom prst="rect">
            <a:avLst/>
          </a:prstGeom>
          <a:noFill/>
          <a:ln w="12700">
            <a:noFill/>
            <a:miter lim="800000"/>
            <a:headEnd/>
            <a:tailEnd/>
          </a:ln>
          <a:effectLst/>
        </p:spPr>
        <p:txBody>
          <a:bodyPr wrap="none" anchor="ctr"/>
          <a:lstStyle/>
          <a:p>
            <a:endParaRPr lang="fr-FR"/>
          </a:p>
        </p:txBody>
      </p:sp>
      <p:sp>
        <p:nvSpPr>
          <p:cNvPr id="961541" name="Rectangle 5"/>
          <p:cNvSpPr>
            <a:spLocks noGrp="1" noChangeArrowheads="1"/>
          </p:cNvSpPr>
          <p:nvPr>
            <p:ph type="body" idx="1"/>
          </p:nvPr>
        </p:nvSpPr>
        <p:spPr>
          <a:xfrm>
            <a:off x="1245263" y="1340768"/>
            <a:ext cx="7719225" cy="3815953"/>
          </a:xfrm>
        </p:spPr>
        <p:txBody>
          <a:bodyPr/>
          <a:lstStyle/>
          <a:p>
            <a:pPr>
              <a:spcBef>
                <a:spcPct val="50000"/>
              </a:spcBef>
            </a:pPr>
            <a:r>
              <a:rPr lang="fr-FR" dirty="0">
                <a:solidFill>
                  <a:schemeClr val="bg2"/>
                </a:solidFill>
              </a:rPr>
              <a:t>Saturation varie avec la température</a:t>
            </a:r>
          </a:p>
          <a:p>
            <a:pPr lvl="1">
              <a:spcBef>
                <a:spcPts val="0"/>
              </a:spcBef>
            </a:pPr>
            <a:r>
              <a:rPr lang="fr-FR" sz="2400" dirty="0">
                <a:solidFill>
                  <a:schemeClr val="bg2"/>
                </a:solidFill>
              </a:rPr>
              <a:t>à 30 </a:t>
            </a:r>
            <a:r>
              <a:rPr lang="fr-FR" sz="2400" dirty="0">
                <a:solidFill>
                  <a:schemeClr val="bg2"/>
                </a:solidFill>
                <a:cs typeface="Arial" charset="0"/>
              </a:rPr>
              <a:t>º</a:t>
            </a:r>
            <a:r>
              <a:rPr lang="fr-FR" sz="2400" dirty="0">
                <a:solidFill>
                  <a:schemeClr val="bg2"/>
                </a:solidFill>
              </a:rPr>
              <a:t>C = 7.5 ppm</a:t>
            </a:r>
          </a:p>
          <a:p>
            <a:pPr lvl="1">
              <a:spcBef>
                <a:spcPts val="0"/>
              </a:spcBef>
            </a:pPr>
            <a:r>
              <a:rPr lang="fr-FR" sz="2400" dirty="0">
                <a:solidFill>
                  <a:schemeClr val="bg2"/>
                </a:solidFill>
              </a:rPr>
              <a:t>à 20 </a:t>
            </a:r>
            <a:r>
              <a:rPr lang="fr-FR" sz="2400" dirty="0">
                <a:solidFill>
                  <a:schemeClr val="bg2"/>
                </a:solidFill>
                <a:cs typeface="Arial" charset="0"/>
              </a:rPr>
              <a:t>º</a:t>
            </a:r>
            <a:r>
              <a:rPr lang="fr-FR" sz="2400" dirty="0">
                <a:solidFill>
                  <a:schemeClr val="bg2"/>
                </a:solidFill>
              </a:rPr>
              <a:t>C = 8.8 </a:t>
            </a:r>
            <a:r>
              <a:rPr lang="fr-FR" sz="2400" dirty="0" smtClean="0">
                <a:solidFill>
                  <a:schemeClr val="bg2"/>
                </a:solidFill>
              </a:rPr>
              <a:t>ppm</a:t>
            </a:r>
          </a:p>
          <a:p>
            <a:pPr>
              <a:spcBef>
                <a:spcPct val="50000"/>
              </a:spcBef>
            </a:pPr>
            <a:r>
              <a:rPr lang="fr-FR" dirty="0" smtClean="0">
                <a:solidFill>
                  <a:schemeClr val="bg2"/>
                </a:solidFill>
              </a:rPr>
              <a:t>% </a:t>
            </a:r>
            <a:r>
              <a:rPr lang="fr-FR" dirty="0">
                <a:solidFill>
                  <a:schemeClr val="bg2"/>
                </a:solidFill>
              </a:rPr>
              <a:t>saturation aussi important que la concentration</a:t>
            </a:r>
          </a:p>
          <a:p>
            <a:pPr>
              <a:spcBef>
                <a:spcPct val="50000"/>
              </a:spcBef>
            </a:pPr>
            <a:r>
              <a:rPr lang="fr-FR" dirty="0">
                <a:solidFill>
                  <a:schemeClr val="bg2"/>
                </a:solidFill>
              </a:rPr>
              <a:t>Les petits poissons consomment plus d'O</a:t>
            </a:r>
            <a:r>
              <a:rPr lang="fr-FR" baseline="-25000" dirty="0">
                <a:solidFill>
                  <a:schemeClr val="bg2"/>
                </a:solidFill>
              </a:rPr>
              <a:t>2</a:t>
            </a:r>
            <a:r>
              <a:rPr lang="fr-FR" dirty="0">
                <a:solidFill>
                  <a:schemeClr val="bg2"/>
                </a:solidFill>
              </a:rPr>
              <a:t> que les gros</a:t>
            </a:r>
          </a:p>
          <a:p>
            <a:pPr>
              <a:spcBef>
                <a:spcPct val="50000"/>
              </a:spcBef>
            </a:pPr>
            <a:r>
              <a:rPr lang="fr-FR" dirty="0">
                <a:solidFill>
                  <a:schemeClr val="bg2"/>
                </a:solidFill>
              </a:rPr>
              <a:t>La consommation d'oxygène double pour chaque augmentation de la T° de 10°c</a:t>
            </a:r>
          </a:p>
          <a:p>
            <a:pPr>
              <a:spcBef>
                <a:spcPct val="50000"/>
              </a:spcBef>
            </a:pPr>
            <a:r>
              <a:rPr lang="fr-FR" dirty="0">
                <a:solidFill>
                  <a:schemeClr val="bg2"/>
                </a:solidFill>
              </a:rPr>
              <a:t>Les bactéries et les algues consomment plus d'O</a:t>
            </a:r>
            <a:r>
              <a:rPr lang="fr-FR" baseline="-25000" dirty="0">
                <a:solidFill>
                  <a:schemeClr val="bg2"/>
                </a:solidFill>
              </a:rPr>
              <a:t>2</a:t>
            </a:r>
            <a:r>
              <a:rPr lang="fr-FR" dirty="0">
                <a:solidFill>
                  <a:schemeClr val="bg2"/>
                </a:solidFill>
              </a:rPr>
              <a:t> que les poissons</a:t>
            </a:r>
          </a:p>
        </p:txBody>
      </p:sp>
      <p:pic>
        <p:nvPicPr>
          <p:cNvPr id="8" name="Picture 2" descr="D:\Mes images\LOGOS\logo_isara_quadri.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eur droit 8"/>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Oxygène dissous</a:t>
            </a:r>
            <a:endParaRPr lang="fr-FR" u="none" dirty="0">
              <a:solidFill>
                <a:srgbClr val="006600"/>
              </a:solidFill>
              <a:effectLst>
                <a:outerShdw blurRad="38100" dist="38100" dir="2700000" algn="tl">
                  <a:srgbClr val="000000">
                    <a:alpha val="43137"/>
                  </a:srgbClr>
                </a:outerShdw>
              </a:effectLst>
            </a:endParaRPr>
          </a:p>
        </p:txBody>
      </p:sp>
      <p:sp>
        <p:nvSpPr>
          <p:cNvPr id="19" name="ZoneTexte 18">
            <a:hlinkClick r:id="rId4"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20" name="ZoneTexte 19">
            <a:hlinkClick r:id="rId5"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21" name="ZoneTexte 20">
            <a:hlinkClick r:id="rId6" action="ppaction://hlinksldjump"/>
          </p:cNvPr>
          <p:cNvSpPr txBox="1"/>
          <p:nvPr/>
        </p:nvSpPr>
        <p:spPr>
          <a:xfrm>
            <a:off x="0" y="2002712"/>
            <a:ext cx="1073888" cy="276999"/>
          </a:xfrm>
          <a:prstGeom prst="rect">
            <a:avLst/>
          </a:prstGeom>
          <a:solidFill>
            <a:srgbClr val="990033"/>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22" name="ZoneTexte 21">
            <a:hlinkClick r:id="rId7"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23" name="ZoneTexte 22">
            <a:hlinkClick r:id="rId8"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24" name="ZoneTexte 23">
            <a:hlinkClick r:id="rId9"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25" name="ZoneTexte 24">
            <a:hlinkClick r:id="rId10"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26" name="ZoneTexte 25">
            <a:hlinkClick r:id="rId11"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27" name="ZoneTexte 26">
            <a:hlinkClick r:id="rId12"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28" name="ZoneTexte 27">
            <a:hlinkClick r:id="rId13" action="ppaction://hlinksldjump"/>
          </p:cNvPr>
          <p:cNvSpPr txBox="1"/>
          <p:nvPr/>
        </p:nvSpPr>
        <p:spPr>
          <a:xfrm>
            <a:off x="0" y="2808672"/>
            <a:ext cx="1079347" cy="269304"/>
          </a:xfrm>
          <a:prstGeom prst="rect">
            <a:avLst/>
          </a:prstGeom>
          <a:solidFill>
            <a:srgbClr val="006600"/>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1538" name="Rectangle 2"/>
          <p:cNvSpPr>
            <a:spLocks noChangeArrowheads="1"/>
          </p:cNvSpPr>
          <p:nvPr/>
        </p:nvSpPr>
        <p:spPr bwMode="auto">
          <a:xfrm>
            <a:off x="711200" y="6248400"/>
            <a:ext cx="1897063" cy="457200"/>
          </a:xfrm>
          <a:prstGeom prst="rect">
            <a:avLst/>
          </a:prstGeom>
          <a:noFill/>
          <a:ln w="12700">
            <a:noFill/>
            <a:miter lim="800000"/>
            <a:headEnd/>
            <a:tailEnd/>
          </a:ln>
          <a:effectLst/>
        </p:spPr>
        <p:txBody>
          <a:bodyPr wrap="none" anchor="ctr"/>
          <a:lstStyle/>
          <a:p>
            <a:endParaRPr lang="fr-FR"/>
          </a:p>
        </p:txBody>
      </p:sp>
      <p:sp>
        <p:nvSpPr>
          <p:cNvPr id="961539" name="Rectangle 3"/>
          <p:cNvSpPr>
            <a:spLocks noChangeArrowheads="1"/>
          </p:cNvSpPr>
          <p:nvPr/>
        </p:nvSpPr>
        <p:spPr bwMode="auto">
          <a:xfrm>
            <a:off x="3149600" y="6248400"/>
            <a:ext cx="2844800" cy="457200"/>
          </a:xfrm>
          <a:prstGeom prst="rect">
            <a:avLst/>
          </a:prstGeom>
          <a:noFill/>
          <a:ln w="12700">
            <a:noFill/>
            <a:miter lim="800000"/>
            <a:headEnd/>
            <a:tailEnd/>
          </a:ln>
          <a:effectLst/>
        </p:spPr>
        <p:txBody>
          <a:bodyPr wrap="none" anchor="ctr"/>
          <a:lstStyle/>
          <a:p>
            <a:endParaRPr lang="fr-FR"/>
          </a:p>
        </p:txBody>
      </p:sp>
      <p:sp>
        <p:nvSpPr>
          <p:cNvPr id="961541" name="Rectangle 5"/>
          <p:cNvSpPr>
            <a:spLocks noGrp="1" noChangeArrowheads="1"/>
          </p:cNvSpPr>
          <p:nvPr>
            <p:ph type="body" idx="1"/>
          </p:nvPr>
        </p:nvSpPr>
        <p:spPr>
          <a:xfrm>
            <a:off x="1259631" y="1844824"/>
            <a:ext cx="7633543" cy="4248001"/>
          </a:xfrm>
        </p:spPr>
        <p:txBody>
          <a:bodyPr/>
          <a:lstStyle/>
          <a:p>
            <a:r>
              <a:rPr lang="fr-FR" dirty="0" smtClean="0">
                <a:solidFill>
                  <a:schemeClr val="bg2"/>
                </a:solidFill>
              </a:rPr>
              <a:t>La salinité = la teneur en sels dissous</a:t>
            </a:r>
          </a:p>
          <a:p>
            <a:pPr lvl="1"/>
            <a:r>
              <a:rPr lang="fr-FR" sz="2400" dirty="0" smtClean="0">
                <a:solidFill>
                  <a:schemeClr val="bg2"/>
                </a:solidFill>
              </a:rPr>
              <a:t>salinité moyenne des océans : 35 g/l</a:t>
            </a:r>
          </a:p>
          <a:p>
            <a:pPr lvl="1"/>
            <a:r>
              <a:rPr lang="fr-FR" sz="2400" dirty="0" smtClean="0">
                <a:solidFill>
                  <a:schemeClr val="bg2"/>
                </a:solidFill>
              </a:rPr>
              <a:t>eau douce : &lt;1g/l de sels dissous</a:t>
            </a:r>
          </a:p>
          <a:p>
            <a:r>
              <a:rPr lang="fr-FR" dirty="0" smtClean="0">
                <a:solidFill>
                  <a:schemeClr val="bg2"/>
                </a:solidFill>
              </a:rPr>
              <a:t>Eau de mer : proportion relative des constituants  constante</a:t>
            </a:r>
          </a:p>
        </p:txBody>
      </p:sp>
      <p:grpSp>
        <p:nvGrpSpPr>
          <p:cNvPr id="6" name="Group 4"/>
          <p:cNvGrpSpPr>
            <a:grpSpLocks/>
          </p:cNvGrpSpPr>
          <p:nvPr/>
        </p:nvGrpSpPr>
        <p:grpSpPr bwMode="auto">
          <a:xfrm>
            <a:off x="2547938" y="4848894"/>
            <a:ext cx="4038600" cy="1671638"/>
            <a:chOff x="672" y="2544"/>
            <a:chExt cx="2064" cy="737"/>
          </a:xfrm>
        </p:grpSpPr>
        <p:pic>
          <p:nvPicPr>
            <p:cNvPr id="7"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72" y="2544"/>
              <a:ext cx="2064" cy="665"/>
            </a:xfrm>
            <a:prstGeom prst="rect">
              <a:avLst/>
            </a:prstGeom>
            <a:noFill/>
          </p:spPr>
        </p:pic>
        <p:sp>
          <p:nvSpPr>
            <p:cNvPr id="8" name="Text Box 6"/>
            <p:cNvSpPr txBox="1">
              <a:spLocks noChangeArrowheads="1"/>
            </p:cNvSpPr>
            <p:nvPr/>
          </p:nvSpPr>
          <p:spPr bwMode="auto">
            <a:xfrm>
              <a:off x="1597" y="3120"/>
              <a:ext cx="94" cy="161"/>
            </a:xfrm>
            <a:prstGeom prst="rect">
              <a:avLst/>
            </a:prstGeom>
            <a:noFill/>
            <a:ln w="9525">
              <a:noFill/>
              <a:miter lim="800000"/>
              <a:headEnd/>
              <a:tailEnd/>
            </a:ln>
            <a:effectLst/>
          </p:spPr>
          <p:txBody>
            <a:bodyPr wrap="none">
              <a:spAutoFit/>
            </a:bodyPr>
            <a:lstStyle/>
            <a:p>
              <a:pPr algn="ctr" eaLnBrk="0" hangingPunct="0">
                <a:spcBef>
                  <a:spcPct val="0"/>
                </a:spcBef>
              </a:pPr>
              <a:endParaRPr lang="fr-FR" b="0">
                <a:solidFill>
                  <a:schemeClr val="tx1"/>
                </a:solidFill>
                <a:latin typeface="Comic Sans MS" pitchFamily="66" charset="0"/>
              </a:endParaRPr>
            </a:p>
          </p:txBody>
        </p:sp>
      </p:grpSp>
      <p:sp>
        <p:nvSpPr>
          <p:cNvPr id="9" name="Text Box 7"/>
          <p:cNvSpPr txBox="1">
            <a:spLocks noChangeArrowheads="1"/>
          </p:cNvSpPr>
          <p:nvPr/>
        </p:nvSpPr>
        <p:spPr bwMode="auto">
          <a:xfrm>
            <a:off x="3802063" y="4149080"/>
            <a:ext cx="2040943" cy="461665"/>
          </a:xfrm>
          <a:prstGeom prst="rect">
            <a:avLst/>
          </a:prstGeom>
          <a:noFill/>
          <a:ln w="9525">
            <a:noFill/>
            <a:miter lim="800000"/>
            <a:headEnd/>
            <a:tailEnd/>
          </a:ln>
          <a:effectLst/>
        </p:spPr>
        <p:txBody>
          <a:bodyPr wrap="none">
            <a:spAutoFit/>
          </a:bodyPr>
          <a:lstStyle/>
          <a:p>
            <a:pPr>
              <a:spcBef>
                <a:spcPct val="0"/>
              </a:spcBef>
            </a:pPr>
            <a:r>
              <a:rPr lang="en-US" b="0" u="none" dirty="0">
                <a:solidFill>
                  <a:srgbClr val="FF0000"/>
                </a:solidFill>
                <a:latin typeface="Comic Sans MS" pitchFamily="66" charset="0"/>
              </a:rPr>
              <a:t>1100 </a:t>
            </a:r>
            <a:r>
              <a:rPr lang="en-US" b="0" u="none" dirty="0" err="1">
                <a:solidFill>
                  <a:srgbClr val="FF0000"/>
                </a:solidFill>
                <a:latin typeface="Comic Sans MS" pitchFamily="66" charset="0"/>
              </a:rPr>
              <a:t>mOsm</a:t>
            </a:r>
            <a:r>
              <a:rPr lang="en-US" b="0" u="none" dirty="0">
                <a:solidFill>
                  <a:srgbClr val="FF0000"/>
                </a:solidFill>
                <a:latin typeface="Comic Sans MS" pitchFamily="66" charset="0"/>
              </a:rPr>
              <a:t>/l</a:t>
            </a:r>
          </a:p>
        </p:txBody>
      </p:sp>
      <p:sp>
        <p:nvSpPr>
          <p:cNvPr id="10" name="Text Box 8"/>
          <p:cNvSpPr txBox="1">
            <a:spLocks noChangeArrowheads="1"/>
          </p:cNvSpPr>
          <p:nvPr/>
        </p:nvSpPr>
        <p:spPr bwMode="auto">
          <a:xfrm>
            <a:off x="4300538" y="5331494"/>
            <a:ext cx="747320" cy="461665"/>
          </a:xfrm>
          <a:prstGeom prst="rect">
            <a:avLst/>
          </a:prstGeom>
          <a:noFill/>
          <a:ln w="9525">
            <a:noFill/>
            <a:miter lim="800000"/>
            <a:headEnd/>
            <a:tailEnd/>
          </a:ln>
          <a:effectLst/>
        </p:spPr>
        <p:txBody>
          <a:bodyPr wrap="none">
            <a:spAutoFit/>
          </a:bodyPr>
          <a:lstStyle/>
          <a:p>
            <a:pPr>
              <a:spcBef>
                <a:spcPct val="0"/>
              </a:spcBef>
            </a:pPr>
            <a:r>
              <a:rPr lang="en-US" b="0" u="none" dirty="0">
                <a:solidFill>
                  <a:srgbClr val="FF0000"/>
                </a:solidFill>
                <a:latin typeface="Comic Sans MS" pitchFamily="66" charset="0"/>
              </a:rPr>
              <a:t>300</a:t>
            </a:r>
          </a:p>
        </p:txBody>
      </p:sp>
      <p:sp>
        <p:nvSpPr>
          <p:cNvPr id="12" name="AutoShape 10"/>
          <p:cNvSpPr>
            <a:spLocks noChangeArrowheads="1"/>
          </p:cNvSpPr>
          <p:nvPr/>
        </p:nvSpPr>
        <p:spPr bwMode="auto">
          <a:xfrm>
            <a:off x="4479925" y="4614218"/>
            <a:ext cx="231775" cy="538162"/>
          </a:xfrm>
          <a:prstGeom prst="upDownArrow">
            <a:avLst>
              <a:gd name="adj1" fmla="val 50000"/>
              <a:gd name="adj2" fmla="val 46438"/>
            </a:avLst>
          </a:prstGeom>
          <a:solidFill>
            <a:srgbClr val="FF0000"/>
          </a:solidFill>
          <a:ln w="9525">
            <a:solidFill>
              <a:schemeClr val="tx1"/>
            </a:solidFill>
            <a:miter lim="800000"/>
            <a:headEnd/>
            <a:tailEnd/>
          </a:ln>
          <a:effectLst/>
        </p:spPr>
        <p:txBody>
          <a:bodyPr wrap="none" anchor="ctr"/>
          <a:lstStyle/>
          <a:p>
            <a:endParaRPr lang="fr-FR" u="none">
              <a:solidFill>
                <a:srgbClr val="000099"/>
              </a:solidFill>
            </a:endParaRPr>
          </a:p>
        </p:txBody>
      </p:sp>
      <p:pic>
        <p:nvPicPr>
          <p:cNvPr id="14" name="Picture 2" descr="D:\Mes images\LOGOS\logo_isara_quadri.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459" y="0"/>
            <a:ext cx="1095251" cy="48953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eur droit 14"/>
          <p:cNvCxnSpPr/>
          <p:nvPr/>
        </p:nvCxnSpPr>
        <p:spPr>
          <a:xfrm>
            <a:off x="1072178" y="0"/>
            <a:ext cx="0" cy="6858000"/>
          </a:xfrm>
          <a:prstGeom prst="line">
            <a:avLst/>
          </a:prstGeom>
          <a:ln>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0" y="620688"/>
            <a:ext cx="914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Titre 1"/>
          <p:cNvSpPr txBox="1">
            <a:spLocks/>
          </p:cNvSpPr>
          <p:nvPr/>
        </p:nvSpPr>
        <p:spPr>
          <a:xfrm>
            <a:off x="1259632" y="83435"/>
            <a:ext cx="7704856" cy="423193"/>
          </a:xfrm>
          <a:prstGeom prst="rect">
            <a:avLst/>
          </a:prstGeom>
        </p:spPr>
        <p:txBody>
          <a:bodyPr>
            <a:normAutofit fontScale="75000" lnSpcReduction="20000"/>
          </a:bodyPr>
          <a:lstStyle>
            <a:lvl1pPr algn="ctr" rtl="0" fontAlgn="base">
              <a:spcBef>
                <a:spcPct val="0"/>
              </a:spcBef>
              <a:spcAft>
                <a:spcPct val="0"/>
              </a:spcAft>
              <a:defRPr sz="3600">
                <a:solidFill>
                  <a:srgbClr val="000099"/>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2pPr>
            <a:lvl3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3pPr>
            <a:lvl4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4pPr>
            <a:lvl5pPr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5pPr>
            <a:lvl6pPr marL="4572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6pPr>
            <a:lvl7pPr marL="9144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7pPr>
            <a:lvl8pPr marL="13716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8pPr>
            <a:lvl9pPr marL="1828800" algn="ctr" rtl="0" fontAlgn="base">
              <a:spcBef>
                <a:spcPct val="0"/>
              </a:spcBef>
              <a:spcAft>
                <a:spcPct val="0"/>
              </a:spcAft>
              <a:defRPr sz="3600">
                <a:solidFill>
                  <a:srgbClr val="000099"/>
                </a:solidFill>
                <a:effectLst>
                  <a:outerShdw blurRad="38100" dist="38100" dir="2700000" algn="tl">
                    <a:srgbClr val="C0C0C0"/>
                  </a:outerShdw>
                </a:effectLst>
                <a:latin typeface="Arial" charset="0"/>
              </a:defRPr>
            </a:lvl9pPr>
          </a:lstStyle>
          <a:p>
            <a:r>
              <a:rPr lang="fr-FR" u="none" dirty="0" smtClean="0">
                <a:solidFill>
                  <a:srgbClr val="006600"/>
                </a:solidFill>
                <a:effectLst>
                  <a:outerShdw blurRad="38100" dist="38100" dir="2700000" algn="tl">
                    <a:srgbClr val="000000">
                      <a:alpha val="43137"/>
                    </a:srgbClr>
                  </a:outerShdw>
                </a:effectLst>
              </a:rPr>
              <a:t>Teneur en sels dissous</a:t>
            </a:r>
            <a:endParaRPr lang="fr-FR" u="none" dirty="0">
              <a:solidFill>
                <a:srgbClr val="006600"/>
              </a:solidFill>
              <a:effectLst>
                <a:outerShdw blurRad="38100" dist="38100" dir="2700000" algn="tl">
                  <a:srgbClr val="000000">
                    <a:alpha val="43137"/>
                  </a:srgbClr>
                </a:outerShdw>
              </a:effectLst>
            </a:endParaRPr>
          </a:p>
        </p:txBody>
      </p:sp>
      <p:sp>
        <p:nvSpPr>
          <p:cNvPr id="25" name="ZoneTexte 24">
            <a:hlinkClick r:id="rId5" action="ppaction://hlinksldjump"/>
          </p:cNvPr>
          <p:cNvSpPr txBox="1"/>
          <p:nvPr/>
        </p:nvSpPr>
        <p:spPr>
          <a:xfrm>
            <a:off x="0" y="1599732"/>
            <a:ext cx="1073888" cy="276999"/>
          </a:xfrm>
          <a:prstGeom prst="rect">
            <a:avLst/>
          </a:prstGeom>
          <a:solidFill>
            <a:srgbClr val="006600"/>
          </a:solidFill>
        </p:spPr>
        <p:txBody>
          <a:bodyPr wrap="square" rtlCol="0">
            <a:spAutoFit/>
          </a:bodyPr>
          <a:lstStyle/>
          <a:p>
            <a:pPr algn="ctr"/>
            <a:r>
              <a:rPr lang="fr-FR" sz="1200" u="none" dirty="0" smtClean="0">
                <a:solidFill>
                  <a:schemeClr val="tx1"/>
                </a:solidFill>
              </a:rPr>
              <a:t>Introduction</a:t>
            </a:r>
            <a:endParaRPr lang="fr-FR" sz="1200" u="none" dirty="0">
              <a:solidFill>
                <a:schemeClr val="tx1"/>
              </a:solidFill>
            </a:endParaRPr>
          </a:p>
        </p:txBody>
      </p:sp>
      <p:sp>
        <p:nvSpPr>
          <p:cNvPr id="26" name="ZoneTexte 25">
            <a:hlinkClick r:id="rId6" action="ppaction://hlinksldjump"/>
          </p:cNvPr>
          <p:cNvSpPr txBox="1"/>
          <p:nvPr/>
        </p:nvSpPr>
        <p:spPr>
          <a:xfrm>
            <a:off x="-6350" y="240569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Systèmes</a:t>
            </a:r>
            <a:endParaRPr lang="fr-FR" sz="1200" u="none" dirty="0">
              <a:solidFill>
                <a:schemeClr val="tx1"/>
              </a:solidFill>
            </a:endParaRPr>
          </a:p>
        </p:txBody>
      </p:sp>
      <p:sp>
        <p:nvSpPr>
          <p:cNvPr id="27" name="ZoneTexte 26">
            <a:hlinkClick r:id="rId7" action="ppaction://hlinksldjump"/>
          </p:cNvPr>
          <p:cNvSpPr txBox="1"/>
          <p:nvPr/>
        </p:nvSpPr>
        <p:spPr>
          <a:xfrm>
            <a:off x="0" y="2002712"/>
            <a:ext cx="1073888" cy="276999"/>
          </a:xfrm>
          <a:prstGeom prst="rect">
            <a:avLst/>
          </a:prstGeom>
          <a:solidFill>
            <a:srgbClr val="990033"/>
          </a:solidFill>
        </p:spPr>
        <p:txBody>
          <a:bodyPr wrap="square" rtlCol="0">
            <a:spAutoFit/>
          </a:bodyPr>
          <a:lstStyle/>
          <a:p>
            <a:pPr algn="ctr"/>
            <a:r>
              <a:rPr lang="fr-FR" sz="1200" u="none" dirty="0" smtClean="0">
                <a:solidFill>
                  <a:schemeClr val="tx1"/>
                </a:solidFill>
              </a:rPr>
              <a:t>Milieux</a:t>
            </a:r>
            <a:endParaRPr lang="fr-FR" sz="1200" u="none" dirty="0">
              <a:solidFill>
                <a:schemeClr val="tx1"/>
              </a:solidFill>
            </a:endParaRPr>
          </a:p>
        </p:txBody>
      </p:sp>
      <p:sp>
        <p:nvSpPr>
          <p:cNvPr id="28" name="ZoneTexte 27">
            <a:hlinkClick r:id="rId8" action="ppaction://hlinksldjump"/>
          </p:cNvPr>
          <p:cNvSpPr txBox="1"/>
          <p:nvPr/>
        </p:nvSpPr>
        <p:spPr>
          <a:xfrm>
            <a:off x="0" y="3203957"/>
            <a:ext cx="1073888" cy="269304"/>
          </a:xfrm>
          <a:prstGeom prst="rect">
            <a:avLst/>
          </a:prstGeom>
          <a:solidFill>
            <a:srgbClr val="339966"/>
          </a:solidFill>
        </p:spPr>
        <p:txBody>
          <a:bodyPr wrap="square" rtlCol="0">
            <a:spAutoFit/>
          </a:bodyPr>
          <a:lstStyle/>
          <a:p>
            <a:pPr algn="ctr"/>
            <a:r>
              <a:rPr lang="fr-FR" sz="1150" u="none" dirty="0" smtClean="0">
                <a:solidFill>
                  <a:schemeClr val="tx1"/>
                </a:solidFill>
              </a:rPr>
              <a:t>Reproduction</a:t>
            </a:r>
            <a:endParaRPr lang="fr-FR" sz="1150" u="none" dirty="0">
              <a:solidFill>
                <a:schemeClr val="tx1"/>
              </a:solidFill>
            </a:endParaRPr>
          </a:p>
        </p:txBody>
      </p:sp>
      <p:sp>
        <p:nvSpPr>
          <p:cNvPr id="29" name="ZoneTexte 28">
            <a:hlinkClick r:id="rId9" action="ppaction://hlinksldjump"/>
          </p:cNvPr>
          <p:cNvSpPr txBox="1"/>
          <p:nvPr/>
        </p:nvSpPr>
        <p:spPr>
          <a:xfrm>
            <a:off x="-6350" y="4405202"/>
            <a:ext cx="1080238" cy="276999"/>
          </a:xfrm>
          <a:prstGeom prst="rect">
            <a:avLst/>
          </a:prstGeom>
          <a:solidFill>
            <a:srgbClr val="006600"/>
          </a:solidFill>
        </p:spPr>
        <p:txBody>
          <a:bodyPr wrap="square" rtlCol="0">
            <a:spAutoFit/>
          </a:bodyPr>
          <a:lstStyle/>
          <a:p>
            <a:pPr algn="ctr"/>
            <a:r>
              <a:rPr lang="fr-FR" sz="1200" u="none" dirty="0" smtClean="0">
                <a:solidFill>
                  <a:schemeClr val="tx1"/>
                </a:solidFill>
              </a:rPr>
              <a:t>Etangs</a:t>
            </a:r>
            <a:endParaRPr lang="fr-FR" sz="1200" u="none" dirty="0">
              <a:solidFill>
                <a:schemeClr val="tx1"/>
              </a:solidFill>
            </a:endParaRPr>
          </a:p>
        </p:txBody>
      </p:sp>
      <p:sp>
        <p:nvSpPr>
          <p:cNvPr id="30" name="ZoneTexte 29">
            <a:hlinkClick r:id="rId10" action="ppaction://hlinksldjump"/>
          </p:cNvPr>
          <p:cNvSpPr txBox="1"/>
          <p:nvPr/>
        </p:nvSpPr>
        <p:spPr>
          <a:xfrm>
            <a:off x="-6350" y="4808185"/>
            <a:ext cx="1080238" cy="276999"/>
          </a:xfrm>
          <a:prstGeom prst="rect">
            <a:avLst/>
          </a:prstGeom>
          <a:solidFill>
            <a:srgbClr val="006600"/>
          </a:solidFill>
        </p:spPr>
        <p:txBody>
          <a:bodyPr wrap="square" rtlCol="0">
            <a:spAutoFit/>
          </a:bodyPr>
          <a:lstStyle/>
          <a:p>
            <a:pPr algn="ctr"/>
            <a:r>
              <a:rPr lang="fr-FR" sz="1200" u="none" dirty="0" err="1" smtClean="0">
                <a:solidFill>
                  <a:schemeClr val="tx1"/>
                </a:solidFill>
              </a:rPr>
              <a:t>Salmo</a:t>
            </a:r>
            <a:endParaRPr lang="fr-FR" sz="1200" u="none" dirty="0">
              <a:solidFill>
                <a:schemeClr val="tx1"/>
              </a:solidFill>
            </a:endParaRPr>
          </a:p>
        </p:txBody>
      </p:sp>
      <p:sp>
        <p:nvSpPr>
          <p:cNvPr id="31" name="ZoneTexte 30">
            <a:hlinkClick r:id="rId11" action="ppaction://hlinksldjump"/>
          </p:cNvPr>
          <p:cNvSpPr txBox="1"/>
          <p:nvPr/>
        </p:nvSpPr>
        <p:spPr>
          <a:xfrm>
            <a:off x="-6350" y="3599242"/>
            <a:ext cx="1080238" cy="276999"/>
          </a:xfrm>
          <a:prstGeom prst="rect">
            <a:avLst/>
          </a:prstGeom>
          <a:solidFill>
            <a:srgbClr val="339966"/>
          </a:solidFill>
        </p:spPr>
        <p:txBody>
          <a:bodyPr wrap="square" rtlCol="0">
            <a:spAutoFit/>
          </a:bodyPr>
          <a:lstStyle/>
          <a:p>
            <a:pPr algn="ctr"/>
            <a:r>
              <a:rPr lang="fr-FR" sz="1200" u="none" dirty="0" smtClean="0">
                <a:solidFill>
                  <a:schemeClr val="tx1"/>
                </a:solidFill>
              </a:rPr>
              <a:t>Nutrition</a:t>
            </a:r>
            <a:endParaRPr lang="fr-FR" sz="1200" u="none" dirty="0">
              <a:solidFill>
                <a:schemeClr val="tx1"/>
              </a:solidFill>
            </a:endParaRPr>
          </a:p>
        </p:txBody>
      </p:sp>
      <p:sp>
        <p:nvSpPr>
          <p:cNvPr id="32" name="ZoneTexte 31">
            <a:hlinkClick r:id="rId12" action="ppaction://hlinksldjump"/>
          </p:cNvPr>
          <p:cNvSpPr txBox="1"/>
          <p:nvPr/>
        </p:nvSpPr>
        <p:spPr>
          <a:xfrm>
            <a:off x="0" y="4002222"/>
            <a:ext cx="1073888" cy="276999"/>
          </a:xfrm>
          <a:prstGeom prst="rect">
            <a:avLst/>
          </a:prstGeom>
          <a:solidFill>
            <a:srgbClr val="339966"/>
          </a:solidFill>
        </p:spPr>
        <p:txBody>
          <a:bodyPr wrap="square" rtlCol="0">
            <a:spAutoFit/>
          </a:bodyPr>
          <a:lstStyle/>
          <a:p>
            <a:pPr algn="ctr"/>
            <a:r>
              <a:rPr lang="fr-FR" sz="1200" u="none" dirty="0" smtClean="0">
                <a:solidFill>
                  <a:schemeClr val="tx1"/>
                </a:solidFill>
              </a:rPr>
              <a:t>Sanitaire</a:t>
            </a:r>
            <a:endParaRPr lang="fr-FR" sz="1200" u="none" dirty="0">
              <a:solidFill>
                <a:schemeClr val="tx1"/>
              </a:solidFill>
            </a:endParaRPr>
          </a:p>
        </p:txBody>
      </p:sp>
      <p:sp>
        <p:nvSpPr>
          <p:cNvPr id="33" name="ZoneTexte 32">
            <a:hlinkClick r:id="rId13" action="ppaction://hlinksldjump"/>
          </p:cNvPr>
          <p:cNvSpPr txBox="1"/>
          <p:nvPr/>
        </p:nvSpPr>
        <p:spPr>
          <a:xfrm>
            <a:off x="0" y="1196752"/>
            <a:ext cx="1073150" cy="276999"/>
          </a:xfrm>
          <a:prstGeom prst="rect">
            <a:avLst/>
          </a:prstGeom>
          <a:solidFill>
            <a:srgbClr val="006600"/>
          </a:solidFill>
        </p:spPr>
        <p:txBody>
          <a:bodyPr wrap="square" rtlCol="0">
            <a:spAutoFit/>
          </a:bodyPr>
          <a:lstStyle/>
          <a:p>
            <a:pPr algn="ctr"/>
            <a:r>
              <a:rPr lang="fr-FR" sz="1200" u="none" dirty="0" smtClean="0">
                <a:solidFill>
                  <a:schemeClr val="tx1"/>
                </a:solidFill>
              </a:rPr>
              <a:t>Plan</a:t>
            </a:r>
            <a:endParaRPr lang="fr-FR" sz="1200" u="none" dirty="0">
              <a:solidFill>
                <a:schemeClr val="tx1"/>
              </a:solidFill>
            </a:endParaRPr>
          </a:p>
        </p:txBody>
      </p:sp>
      <p:sp>
        <p:nvSpPr>
          <p:cNvPr id="34" name="ZoneTexte 33">
            <a:hlinkClick r:id="rId14" action="ppaction://hlinksldjump"/>
          </p:cNvPr>
          <p:cNvSpPr txBox="1"/>
          <p:nvPr/>
        </p:nvSpPr>
        <p:spPr>
          <a:xfrm>
            <a:off x="0" y="2808672"/>
            <a:ext cx="1079347" cy="269304"/>
          </a:xfrm>
          <a:prstGeom prst="rect">
            <a:avLst/>
          </a:prstGeom>
          <a:solidFill>
            <a:srgbClr val="006600"/>
          </a:solidFill>
        </p:spPr>
        <p:txBody>
          <a:bodyPr wrap="square" rtlCol="0">
            <a:spAutoFit/>
          </a:bodyPr>
          <a:lstStyle/>
          <a:p>
            <a:pPr algn="ctr"/>
            <a:r>
              <a:rPr lang="fr-FR" sz="1150" u="none" dirty="0" smtClean="0">
                <a:solidFill>
                  <a:schemeClr val="tx1"/>
                </a:solidFill>
              </a:rPr>
              <a:t>Bases </a:t>
            </a:r>
            <a:r>
              <a:rPr lang="fr-FR" sz="1150" u="none" dirty="0" err="1" smtClean="0">
                <a:solidFill>
                  <a:schemeClr val="tx1"/>
                </a:solidFill>
              </a:rPr>
              <a:t>biol</a:t>
            </a:r>
            <a:r>
              <a:rPr lang="fr-FR" sz="1150" u="none" dirty="0" smtClean="0">
                <a:solidFill>
                  <a:schemeClr val="tx1"/>
                </a:solidFill>
              </a:rPr>
              <a:t>.</a:t>
            </a:r>
            <a:endParaRPr lang="fr-FR" sz="1150" u="none" dirty="0">
              <a:solidFill>
                <a:schemeClr val="tx1"/>
              </a:solidFill>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Aqua  2A">
  <a:themeElements>
    <a:clrScheme name="Aqua  2A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Aqua  2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sng" strike="noStrike" cap="none" normalizeH="0" baseline="0" smtClean="0">
            <a:ln>
              <a:noFill/>
            </a:ln>
            <a:solidFill>
              <a:srgbClr val="FFCC00"/>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sng" strike="noStrike" cap="none" normalizeH="0" baseline="0" smtClean="0">
            <a:ln>
              <a:noFill/>
            </a:ln>
            <a:solidFill>
              <a:srgbClr val="FFCC00"/>
            </a:solidFill>
            <a:effectLst/>
            <a:latin typeface="Arial" charset="0"/>
          </a:defRPr>
        </a:defPPr>
      </a:lstStyle>
    </a:lnDef>
  </a:objectDefaults>
  <a:extraClrSchemeLst>
    <a:extraClrScheme>
      <a:clrScheme name="Aqua  2A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qua  2A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qua  2A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qua  2A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qua  2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qua  2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qua  2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Aqua  2A</Template>
  <TotalTime>3680</TotalTime>
  <Words>1781</Words>
  <Application>Microsoft Office PowerPoint</Application>
  <PresentationFormat>Affichage à l'écran (4:3)</PresentationFormat>
  <Paragraphs>833</Paragraphs>
  <Slides>49</Slides>
  <Notes>44</Notes>
  <HiddenSlides>0</HiddenSlides>
  <MMClips>0</MMClips>
  <ScaleCrop>false</ScaleCrop>
  <HeadingPairs>
    <vt:vector size="6" baseType="variant">
      <vt:variant>
        <vt:lpstr>Thème</vt:lpstr>
      </vt:variant>
      <vt:variant>
        <vt:i4>1</vt:i4>
      </vt:variant>
      <vt:variant>
        <vt:lpstr>Serveurs OLE incorporés</vt:lpstr>
      </vt:variant>
      <vt:variant>
        <vt:i4>2</vt:i4>
      </vt:variant>
      <vt:variant>
        <vt:lpstr>Titres des diapositives</vt:lpstr>
      </vt:variant>
      <vt:variant>
        <vt:i4>49</vt:i4>
      </vt:variant>
    </vt:vector>
  </HeadingPairs>
  <TitlesOfParts>
    <vt:vector size="52" baseType="lpstr">
      <vt:lpstr>Aqua  2A</vt:lpstr>
      <vt:lpstr>Graphique</vt:lpstr>
      <vt:lpstr>Document Microsoft Word 97 - 2003</vt:lpstr>
      <vt:lpstr>Présentation PowerPoint</vt:lpstr>
      <vt:lpstr>Plan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ISARA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dvallod</dc:creator>
  <cp:lastModifiedBy>Dominique VALLOD</cp:lastModifiedBy>
  <cp:revision>85</cp:revision>
  <cp:lastPrinted>2012-10-11T13:51:20Z</cp:lastPrinted>
  <dcterms:created xsi:type="dcterms:W3CDTF">2009-09-25T12:38:37Z</dcterms:created>
  <dcterms:modified xsi:type="dcterms:W3CDTF">2012-10-11T13:51:57Z</dcterms:modified>
</cp:coreProperties>
</file>